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7"/>
  </p:notesMasterIdLst>
  <p:sldIdLst>
    <p:sldId id="2147376968" r:id="rId3"/>
    <p:sldId id="2147376971" r:id="rId4"/>
    <p:sldId id="274" r:id="rId5"/>
    <p:sldId id="2147376969" r:id="rId6"/>
    <p:sldId id="2147376975" r:id="rId7"/>
    <p:sldId id="272" r:id="rId8"/>
    <p:sldId id="264" r:id="rId9"/>
    <p:sldId id="267" r:id="rId10"/>
    <p:sldId id="275" r:id="rId11"/>
    <p:sldId id="280" r:id="rId12"/>
    <p:sldId id="2147376977" r:id="rId13"/>
    <p:sldId id="2147376978" r:id="rId14"/>
    <p:sldId id="2147376976" r:id="rId15"/>
    <p:sldId id="21473769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B6BA-89B4-43DA-B7E5-FCD5884345C8}" v="28" dt="2025-04-01T20:14:13.286"/>
  </p1510:revLst>
</p1510:revInfo>
</file>

<file path=ppt/tableStyles.xml><?xml version="1.0" encoding="utf-8"?>
<a:tblStyleLst xmlns:a="http://schemas.openxmlformats.org/drawingml/2006/main" def="{5C22544A-7EE6-4342-B048-85BDC9FD1C3A}">
  <a:tblStyle styleId="{B301B821-A1FF-4177-AEE7-76D212191A09}" styleName="">
    <a:wholeTbl>
      <a:tcTxStyle>
        <a:font>
          <a:latin typeface="+mn-lt"/>
          <a:ea typeface="+mn-ea"/>
          <a:cs typeface="+mn-cs"/>
        </a:font>
        <a:srgbClr val="000000"/>
      </a:tcTxStyle>
      <a:tcStyle>
        <a:tcBdr>
          <a:left>
            <a:ln w="12701" cap="flat" cmpd="sng" algn="ctr">
              <a:solidFill>
                <a:srgbClr val="156082"/>
              </a:solidFill>
              <a:prstDash val="solid"/>
              <a:round/>
              <a:headEnd type="none" w="med" len="med"/>
              <a:tailEnd type="none" w="med" len="med"/>
            </a:ln>
          </a:left>
          <a:right>
            <a:ln w="12701" cap="flat" cmpd="sng" algn="ctr">
              <a:solidFill>
                <a:srgbClr val="156082"/>
              </a:solidFill>
              <a:prstDash val="solid"/>
              <a:round/>
              <a:headEnd type="none" w="med" len="med"/>
              <a:tailEnd type="none" w="med" len="med"/>
            </a:ln>
          </a:right>
          <a:top>
            <a:ln w="12701" cap="flat" cmpd="sng" algn="ctr">
              <a:solidFill>
                <a:srgbClr val="156082"/>
              </a:solidFill>
              <a:prstDash val="solid"/>
              <a:round/>
              <a:headEnd type="none" w="med" len="med"/>
              <a:tailEnd type="none" w="med" len="med"/>
            </a:ln>
          </a:top>
          <a:bottom>
            <a:ln w="12701" cap="flat" cmpd="sng" algn="ctr">
              <a:solidFill>
                <a:srgbClr val="156082"/>
              </a:solidFill>
              <a:prstDash val="solid"/>
              <a:round/>
              <a:headEnd type="none" w="med" len="med"/>
              <a:tailEnd type="none" w="med" len="med"/>
            </a:ln>
          </a:bottom>
        </a:tcBdr>
        <a:fill>
          <a:solidFill>
            <a:srgbClr val="FFFFFF"/>
          </a:solidFill>
        </a:fill>
      </a:tcStyle>
    </a:wholeTbl>
    <a:band1H>
      <a:tcStyle>
        <a:tcBdr/>
        <a:fill>
          <a:solidFill>
            <a:srgbClr val="E7EAED"/>
          </a:solidFill>
        </a:fill>
      </a:tcStyle>
    </a:band1H>
    <a:band1V>
      <a:tcStyle>
        <a:tcBdr/>
        <a:fill>
          <a:solidFill>
            <a:srgbClr val="E7EAED"/>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156082"/>
              </a:solidFill>
              <a:prstDash val="solid"/>
              <a:round/>
              <a:headEnd type="none" w="med" len="med"/>
              <a:tailEnd type="none" w="med" len="med"/>
            </a:ln>
          </a:top>
        </a:tcBdr>
        <a:fill>
          <a:solidFill>
            <a:srgbClr val="FFFFFF"/>
          </a:solidFill>
        </a:fill>
      </a:tcStyle>
    </a:lastRow>
    <a:firstRow>
      <a:tcTxStyle b="on">
        <a:font>
          <a:latin typeface="+mn-lt"/>
          <a:ea typeface="+mn-ea"/>
          <a:cs typeface="+mn-cs"/>
        </a:font>
        <a:srgbClr val="FFFFFF"/>
      </a:tcTxStyle>
      <a:tcStyle>
        <a:tcBdr/>
        <a:fill>
          <a:solidFill>
            <a:srgbClr val="156082"/>
          </a:solidFill>
        </a:fill>
      </a:tcStyle>
    </a:firstRow>
  </a:tblStyle>
  <a:tblStyle styleId="{D27102A9-8310-4765-A935-A1911B00CA55}" styleName="">
    <a:wholeTbl>
      <a:tcTxStyle>
        <a:font>
          <a:latin typeface="+mn-lt"/>
          <a:ea typeface="+mn-ea"/>
          <a:cs typeface="+mn-cs"/>
        </a:font>
        <a:srgbClr val="000000"/>
      </a:tcTxStyle>
      <a:tcStyle>
        <a:tcBdr>
          <a:top>
            <a:ln w="12701" cap="flat" cmpd="sng" algn="ctr">
              <a:solidFill>
                <a:srgbClr val="0F9ED5"/>
              </a:solidFill>
              <a:prstDash val="solid"/>
              <a:round/>
              <a:headEnd type="none" w="med" len="med"/>
              <a:tailEnd type="none" w="med" len="med"/>
            </a:ln>
          </a:top>
          <a:bottom>
            <a:ln w="12701" cap="flat" cmpd="sng" algn="ctr">
              <a:solidFill>
                <a:srgbClr val="0F9ED5"/>
              </a:solidFill>
              <a:prstDash val="solid"/>
              <a:round/>
              <a:headEnd type="none" w="med" len="med"/>
              <a:tailEnd type="none" w="med" len="med"/>
            </a:ln>
          </a:bottom>
        </a:tcBdr>
      </a:tcStyle>
    </a:wholeTbl>
    <a:band1H>
      <a:tcStyle>
        <a:tcBdr/>
        <a:fill>
          <a:solidFill>
            <a:srgbClr val="0F9ED5"/>
          </a:solidFill>
        </a:fill>
      </a:tcStyle>
    </a:band1H>
    <a:band2H>
      <a:tcStyle>
        <a:tcBdr/>
      </a:tcStyle>
    </a:band2H>
    <a:band1V>
      <a:tcStyle>
        <a:tcBdr/>
        <a:fill>
          <a:solidFill>
            <a:srgbClr val="0F9ED5"/>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0F9ED5"/>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0F9ED5"/>
              </a:solidFill>
              <a:prstDash val="solid"/>
              <a:round/>
              <a:headEnd type="none" w="med" len="med"/>
              <a:tailEnd type="none" w="med" len="med"/>
            </a:ln>
          </a:bottom>
        </a:tcBdr>
      </a:tcStyle>
    </a:firstRow>
  </a:tblStyle>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AED"/>
          </a:solidFill>
        </a:fill>
      </a:tcStyle>
    </a:wholeTbl>
    <a:band1H>
      <a:tcStyle>
        <a:tcBdr/>
        <a:fill>
          <a:solidFill>
            <a:srgbClr val="CCD2D8"/>
          </a:solidFill>
        </a:fill>
      </a:tcStyle>
    </a:band1H>
    <a:band2H>
      <a:tcStyle>
        <a:tcBdr/>
      </a:tcStyle>
    </a:band2H>
    <a:band1V>
      <a:tcStyle>
        <a:tcBdr/>
        <a:fill>
          <a:solidFill>
            <a:srgbClr val="CCD2D8"/>
          </a:solidFill>
        </a:fill>
      </a:tcStyle>
    </a:band1V>
    <a:band2V>
      <a:tcStyle>
        <a:tcBdr/>
      </a:tcStyle>
    </a:band2V>
    <a:lastCol>
      <a:tcTxStyle b="on">
        <a:font>
          <a:latin typeface="+mn-lt"/>
          <a:ea typeface="+mn-ea"/>
          <a:cs typeface="+mn-cs"/>
        </a:font>
        <a:srgbClr val="FFFFFF"/>
      </a:tcTxStyle>
      <a:tcStyle>
        <a:tcBdr/>
        <a:fill>
          <a:solidFill>
            <a:srgbClr val="156082"/>
          </a:solidFill>
        </a:fill>
      </a:tcStyle>
    </a:lastCol>
    <a:firstCol>
      <a:tcTxStyle b="on">
        <a:font>
          <a:latin typeface="+mn-lt"/>
          <a:ea typeface="+mn-ea"/>
          <a:cs typeface="+mn-cs"/>
        </a:font>
        <a:srgbClr val="FFFFFF"/>
      </a:tcTxStyle>
      <a:tcStyle>
        <a:tcBdr/>
        <a:fill>
          <a:solidFill>
            <a:srgbClr val="156082"/>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156082"/>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156082"/>
          </a:solidFill>
        </a:fill>
      </a:tcStyle>
    </a:firstRow>
  </a:tblStyle>
  <a:tblStyle styleId="{C083E6E3-FA7D-4D7B-A595-EF9225AFEA82}" styleName="">
    <a:wholeTbl>
      <a:tcTxStyle>
        <a:font>
          <a:latin typeface="+mn-lt"/>
          <a:ea typeface="+mn-ea"/>
          <a:cs typeface="+mn-cs"/>
        </a:font>
        <a:srgbClr val="000000"/>
      </a:tcTxStyle>
      <a:tcStyle>
        <a:tcBdr>
          <a:top>
            <a:ln w="12701" cap="flat" cmpd="sng" algn="ctr">
              <a:solidFill>
                <a:srgbClr val="196B24"/>
              </a:solidFill>
              <a:prstDash val="solid"/>
              <a:round/>
              <a:headEnd type="none" w="med" len="med"/>
              <a:tailEnd type="none" w="med" len="med"/>
            </a:ln>
          </a:top>
          <a:bottom>
            <a:ln w="12701" cap="flat" cmpd="sng" algn="ctr">
              <a:solidFill>
                <a:srgbClr val="196B24"/>
              </a:solidFill>
              <a:prstDash val="solid"/>
              <a:round/>
              <a:headEnd type="none" w="med" len="med"/>
              <a:tailEnd type="none" w="med" len="med"/>
            </a:ln>
          </a:bottom>
        </a:tcBdr>
      </a:tcStyle>
    </a:wholeTbl>
    <a:band1H>
      <a:tcStyle>
        <a:tcBdr/>
        <a:fill>
          <a:solidFill>
            <a:srgbClr val="196B24"/>
          </a:solidFill>
        </a:fill>
      </a:tcStyle>
    </a:band1H>
    <a:band2H>
      <a:tcStyle>
        <a:tcBdr/>
      </a:tcStyle>
    </a:band2H>
    <a:band1V>
      <a:tcStyle>
        <a:tcBdr/>
        <a:fill>
          <a:solidFill>
            <a:srgbClr val="196B24"/>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196B24"/>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196B24"/>
              </a:solidFill>
              <a:prstDash val="solid"/>
              <a:round/>
              <a:headEnd type="none" w="med" len="med"/>
              <a:tailEnd type="none" w="med" len="med"/>
            </a:ln>
          </a:bottom>
        </a:tcBdr>
      </a:tcStyle>
    </a:firstRow>
  </a:tblStyle>
  <a:tblStyle styleId="{3B4B98B0-60AC-42C2-AFA5-B58CD77FA1E5}" styleName="">
    <a:wholeTbl>
      <a:tcTxStyle>
        <a:font>
          <a:latin typeface="+mn-lt"/>
          <a:ea typeface="+mn-ea"/>
          <a:cs typeface="+mn-cs"/>
        </a:font>
        <a:srgbClr val="000000"/>
      </a:tcTxStyle>
      <a:tcStyle>
        <a:tcBdr>
          <a:top>
            <a:ln w="12701" cap="flat" cmpd="sng" algn="ctr">
              <a:solidFill>
                <a:srgbClr val="156082"/>
              </a:solidFill>
              <a:prstDash val="solid"/>
              <a:round/>
              <a:headEnd type="none" w="med" len="med"/>
              <a:tailEnd type="none" w="med" len="med"/>
            </a:ln>
          </a:top>
          <a:bottom>
            <a:ln w="12701" cap="flat" cmpd="sng" algn="ctr">
              <a:solidFill>
                <a:srgbClr val="156082"/>
              </a:solidFill>
              <a:prstDash val="solid"/>
              <a:round/>
              <a:headEnd type="none" w="med" len="med"/>
              <a:tailEnd type="none" w="med" len="med"/>
            </a:ln>
          </a:bottom>
        </a:tcBdr>
      </a:tcStyle>
    </a:wholeTbl>
    <a:band1H>
      <a:tcStyle>
        <a:tcBdr/>
        <a:fill>
          <a:solidFill>
            <a:srgbClr val="156082"/>
          </a:solidFill>
        </a:fill>
      </a:tcStyle>
    </a:band1H>
    <a:band2H>
      <a:tcStyle>
        <a:tcBdr/>
      </a:tcStyle>
    </a:band2H>
    <a:band1V>
      <a:tcStyle>
        <a:tcBdr/>
        <a:fill>
          <a:solidFill>
            <a:srgbClr val="156082"/>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156082"/>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156082"/>
              </a:solidFill>
              <a:prstDash val="solid"/>
              <a:round/>
              <a:headEnd type="none" w="med" len="med"/>
              <a:tailEnd type="none" w="med" len="med"/>
            </a:ln>
          </a:bottom>
        </a:tcBdr>
      </a:tcStyle>
    </a:firstRow>
  </a:tblStyle>
  <a:tblStyle styleId="{0E3FDE45-AF77-4B5C-9715-49D594BDF05E}" styleName="">
    <a:wholeTbl>
      <a:tcTxStyle>
        <a:font>
          <a:latin typeface="+mn-lt"/>
          <a:ea typeface="+mn-ea"/>
          <a:cs typeface="+mn-cs"/>
        </a:font>
        <a:srgbClr val="000000"/>
      </a:tcTxStyle>
      <a:tcStyle>
        <a:tcBdr>
          <a:top>
            <a:ln w="12701" cap="flat" cmpd="sng" algn="ctr">
              <a:solidFill>
                <a:srgbClr val="E97132"/>
              </a:solidFill>
              <a:prstDash val="solid"/>
              <a:round/>
              <a:headEnd type="none" w="med" len="med"/>
              <a:tailEnd type="none" w="med" len="med"/>
            </a:ln>
          </a:top>
          <a:bottom>
            <a:ln w="12701" cap="flat" cmpd="sng" algn="ctr">
              <a:solidFill>
                <a:srgbClr val="E97132"/>
              </a:solidFill>
              <a:prstDash val="solid"/>
              <a:round/>
              <a:headEnd type="none" w="med" len="med"/>
              <a:tailEnd type="none" w="med" len="med"/>
            </a:ln>
          </a:bottom>
        </a:tcBdr>
      </a:tcStyle>
    </a:wholeTbl>
    <a:band1H>
      <a:tcStyle>
        <a:tcBdr/>
        <a:fill>
          <a:solidFill>
            <a:srgbClr val="E97132"/>
          </a:solidFill>
        </a:fill>
      </a:tcStyle>
    </a:band1H>
    <a:band2H>
      <a:tcStyle>
        <a:tcBdr/>
      </a:tcStyle>
    </a:band2H>
    <a:band1V>
      <a:tcStyle>
        <a:tcBdr/>
        <a:fill>
          <a:solidFill>
            <a:srgbClr val="E97132"/>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12701" cap="flat" cmpd="sng" algn="ctr">
              <a:solidFill>
                <a:srgbClr val="E97132"/>
              </a:solidFill>
              <a:prstDash val="solid"/>
              <a:round/>
              <a:headEnd type="none" w="med" len="med"/>
              <a:tailEnd type="none" w="med" len="med"/>
            </a:ln>
          </a:top>
        </a:tcBdr>
      </a:tcStyle>
    </a:lastRow>
    <a:firstRow>
      <a:tcTxStyle b="on">
        <a:font>
          <a:latin typeface=""/>
          <a:ea typeface=""/>
          <a:cs typeface=""/>
        </a:font>
      </a:tcTxStyle>
      <a:tcStyle>
        <a:tcBdr>
          <a:bottom>
            <a:ln w="12701" cap="flat" cmpd="sng" algn="ctr">
              <a:solidFill>
                <a:srgbClr val="E97132"/>
              </a:solidFill>
              <a:prstDash val="solid"/>
              <a:round/>
              <a:headEnd type="none" w="med" len="med"/>
              <a:tailEnd type="none" w="med" len="med"/>
            </a:ln>
          </a:bottom>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493" autoAdjust="0"/>
  </p:normalViewPr>
  <p:slideViewPr>
    <p:cSldViewPr snapToGrid="0">
      <p:cViewPr varScale="1">
        <p:scale>
          <a:sx n="50" d="100"/>
          <a:sy n="50" d="100"/>
        </p:scale>
        <p:origin x="1188" y="-2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ime Leigh" userId="efc00d85-0fa7-45bc-aeee-565e6e3e3b61" providerId="ADAL" clId="{C251F579-CD19-4434-AAEB-922B8B7C5061}"/>
    <pc:docChg chg="modSld">
      <pc:chgData name="Jaime Leigh" userId="efc00d85-0fa7-45bc-aeee-565e6e3e3b61" providerId="ADAL" clId="{C251F579-CD19-4434-AAEB-922B8B7C5061}" dt="2025-03-31T05:35:04.335" v="392" actId="1076"/>
      <pc:docMkLst>
        <pc:docMk/>
      </pc:docMkLst>
      <pc:sldChg chg="modSp mod">
        <pc:chgData name="Jaime Leigh" userId="efc00d85-0fa7-45bc-aeee-565e6e3e3b61" providerId="ADAL" clId="{C251F579-CD19-4434-AAEB-922B8B7C5061}" dt="2025-03-31T04:01:44.441" v="190" actId="6549"/>
        <pc:sldMkLst>
          <pc:docMk/>
          <pc:sldMk cId="0" sldId="264"/>
        </pc:sldMkLst>
        <pc:graphicFrameChg chg="modGraphic">
          <ac:chgData name="Jaime Leigh" userId="efc00d85-0fa7-45bc-aeee-565e6e3e3b61" providerId="ADAL" clId="{C251F579-CD19-4434-AAEB-922B8B7C5061}" dt="2025-03-31T04:01:44.441" v="190" actId="6549"/>
          <ac:graphicFrameMkLst>
            <pc:docMk/>
            <pc:sldMk cId="0" sldId="264"/>
            <ac:graphicFrameMk id="3" creationId="{11AAABBB-EA10-2D81-ADE6-288990127C73}"/>
          </ac:graphicFrameMkLst>
        </pc:graphicFrameChg>
      </pc:sldChg>
      <pc:sldChg chg="addSp modSp mod">
        <pc:chgData name="Jaime Leigh" userId="efc00d85-0fa7-45bc-aeee-565e6e3e3b61" providerId="ADAL" clId="{C251F579-CD19-4434-AAEB-922B8B7C5061}" dt="2025-03-31T05:35:04.335" v="392" actId="1076"/>
        <pc:sldMkLst>
          <pc:docMk/>
          <pc:sldMk cId="0" sldId="2147376975"/>
        </pc:sldMkLst>
        <pc:picChg chg="mod">
          <ac:chgData name="Jaime Leigh" userId="efc00d85-0fa7-45bc-aeee-565e6e3e3b61" providerId="ADAL" clId="{C251F579-CD19-4434-AAEB-922B8B7C5061}" dt="2025-03-31T05:35:04.335" v="392" actId="1076"/>
          <ac:picMkLst>
            <pc:docMk/>
            <pc:sldMk cId="0" sldId="2147376975"/>
            <ac:picMk id="43" creationId="{CCD0660B-FBC1-A83A-D451-7AAE77D1F1A5}"/>
          </ac:picMkLst>
        </pc:picChg>
        <pc:picChg chg="mod">
          <ac:chgData name="Jaime Leigh" userId="efc00d85-0fa7-45bc-aeee-565e6e3e3b61" providerId="ADAL" clId="{C251F579-CD19-4434-AAEB-922B8B7C5061}" dt="2025-03-31T05:34:39.162" v="356" actId="1076"/>
          <ac:picMkLst>
            <pc:docMk/>
            <pc:sldMk cId="0" sldId="2147376975"/>
            <ac:picMk id="44" creationId="{036EB856-82E9-774F-2EA1-75CD733883E0}"/>
          </ac:picMkLst>
        </pc:picChg>
        <pc:picChg chg="mod">
          <ac:chgData name="Jaime Leigh" userId="efc00d85-0fa7-45bc-aeee-565e6e3e3b61" providerId="ADAL" clId="{C251F579-CD19-4434-AAEB-922B8B7C5061}" dt="2025-03-31T04:02:02.014" v="191" actId="1036"/>
          <ac:picMkLst>
            <pc:docMk/>
            <pc:sldMk cId="0" sldId="2147376975"/>
            <ac:picMk id="46" creationId="{BEF184A2-FB98-A385-9556-1483E0D3334D}"/>
          </ac:picMkLst>
        </pc:picChg>
        <pc:picChg chg="mod">
          <ac:chgData name="Jaime Leigh" userId="efc00d85-0fa7-45bc-aeee-565e6e3e3b61" providerId="ADAL" clId="{C251F579-CD19-4434-AAEB-922B8B7C5061}" dt="2025-03-31T05:33:44.401" v="347" actId="1035"/>
          <ac:picMkLst>
            <pc:docMk/>
            <pc:sldMk cId="0" sldId="2147376975"/>
            <ac:picMk id="47" creationId="{6BF4E63A-732A-ECE8-EC78-96B3CA3B3A14}"/>
          </ac:picMkLst>
        </pc:picChg>
        <pc:picChg chg="mod">
          <ac:chgData name="Jaime Leigh" userId="efc00d85-0fa7-45bc-aeee-565e6e3e3b61" providerId="ADAL" clId="{C251F579-CD19-4434-AAEB-922B8B7C5061}" dt="2025-03-31T05:33:05.569" v="319" actId="1035"/>
          <ac:picMkLst>
            <pc:docMk/>
            <pc:sldMk cId="0" sldId="2147376975"/>
            <ac:picMk id="49" creationId="{EB61289A-D377-53D9-94FB-30451DF24EA4}"/>
          </ac:picMkLst>
        </pc:picChg>
        <pc:picChg chg="mod">
          <ac:chgData name="Jaime Leigh" userId="efc00d85-0fa7-45bc-aeee-565e6e3e3b61" providerId="ADAL" clId="{C251F579-CD19-4434-AAEB-922B8B7C5061}" dt="2025-03-31T04:02:17.513" v="218" actId="1038"/>
          <ac:picMkLst>
            <pc:docMk/>
            <pc:sldMk cId="0" sldId="2147376975"/>
            <ac:picMk id="50" creationId="{EE068CEB-9350-8363-4CF8-4CE0F40A094C}"/>
          </ac:picMkLst>
        </pc:picChg>
        <pc:picChg chg="mod">
          <ac:chgData name="Jaime Leigh" userId="efc00d85-0fa7-45bc-aeee-565e6e3e3b61" providerId="ADAL" clId="{C251F579-CD19-4434-AAEB-922B8B7C5061}" dt="2025-03-31T04:02:03.724" v="197" actId="1036"/>
          <ac:picMkLst>
            <pc:docMk/>
            <pc:sldMk cId="0" sldId="2147376975"/>
            <ac:picMk id="51" creationId="{46725B0A-8452-0C3E-A97F-67BCDA44B7A3}"/>
          </ac:picMkLst>
        </pc:picChg>
        <pc:picChg chg="mod">
          <ac:chgData name="Jaime Leigh" userId="efc00d85-0fa7-45bc-aeee-565e6e3e3b61" providerId="ADAL" clId="{C251F579-CD19-4434-AAEB-922B8B7C5061}" dt="2025-03-31T05:33:39.231" v="340" actId="1076"/>
          <ac:picMkLst>
            <pc:docMk/>
            <pc:sldMk cId="0" sldId="2147376975"/>
            <ac:picMk id="53" creationId="{412A9A96-E938-E0A2-FFD5-0D68DF2C1E11}"/>
          </ac:picMkLst>
        </pc:picChg>
        <pc:picChg chg="mod">
          <ac:chgData name="Jaime Leigh" userId="efc00d85-0fa7-45bc-aeee-565e6e3e3b61" providerId="ADAL" clId="{C251F579-CD19-4434-AAEB-922B8B7C5061}" dt="2025-03-31T05:33:23.219" v="336" actId="1036"/>
          <ac:picMkLst>
            <pc:docMk/>
            <pc:sldMk cId="0" sldId="2147376975"/>
            <ac:picMk id="54" creationId="{75CC3160-EE7F-357E-974F-8EDF96D412F9}"/>
          </ac:picMkLst>
        </pc:picChg>
        <pc:picChg chg="mod">
          <ac:chgData name="Jaime Leigh" userId="efc00d85-0fa7-45bc-aeee-565e6e3e3b61" providerId="ADAL" clId="{C251F579-CD19-4434-AAEB-922B8B7C5061}" dt="2025-03-31T05:32:58.978" v="307" actId="1036"/>
          <ac:picMkLst>
            <pc:docMk/>
            <pc:sldMk cId="0" sldId="2147376975"/>
            <ac:picMk id="55" creationId="{DADCDDA7-4460-78C7-1623-241F26F3B789}"/>
          </ac:picMkLst>
        </pc:picChg>
        <pc:picChg chg="mod">
          <ac:chgData name="Jaime Leigh" userId="efc00d85-0fa7-45bc-aeee-565e6e3e3b61" providerId="ADAL" clId="{C251F579-CD19-4434-AAEB-922B8B7C5061}" dt="2025-03-31T04:00:32.811" v="103" actId="1036"/>
          <ac:picMkLst>
            <pc:docMk/>
            <pc:sldMk cId="0" sldId="2147376975"/>
            <ac:picMk id="56" creationId="{27863C7F-9C83-0034-9E33-C458C3069746}"/>
          </ac:picMkLst>
        </pc:picChg>
        <pc:picChg chg="add mod">
          <ac:chgData name="Jaime Leigh" userId="efc00d85-0fa7-45bc-aeee-565e6e3e3b61" providerId="ADAL" clId="{C251F579-CD19-4434-AAEB-922B8B7C5061}" dt="2025-03-31T05:33:07.843" v="327" actId="1035"/>
          <ac:picMkLst>
            <pc:docMk/>
            <pc:sldMk cId="0" sldId="2147376975"/>
            <ac:picMk id="57" creationId="{73039B81-1756-6763-52B3-B1362B1D3F9D}"/>
          </ac:picMkLst>
        </pc:picChg>
        <pc:picChg chg="add mod">
          <ac:chgData name="Jaime Leigh" userId="efc00d85-0fa7-45bc-aeee-565e6e3e3b61" providerId="ADAL" clId="{C251F579-CD19-4434-AAEB-922B8B7C5061}" dt="2025-03-31T05:33:35.288" v="339" actId="14100"/>
          <ac:picMkLst>
            <pc:docMk/>
            <pc:sldMk cId="0" sldId="2147376975"/>
            <ac:picMk id="58" creationId="{6100D015-B119-4B20-EC74-6CB32483726F}"/>
          </ac:picMkLst>
        </pc:picChg>
        <pc:picChg chg="add mod">
          <ac:chgData name="Jaime Leigh" userId="efc00d85-0fa7-45bc-aeee-565e6e3e3b61" providerId="ADAL" clId="{C251F579-CD19-4434-AAEB-922B8B7C5061}" dt="2025-03-31T05:34:48.791" v="391" actId="1037"/>
          <ac:picMkLst>
            <pc:docMk/>
            <pc:sldMk cId="0" sldId="2147376975"/>
            <ac:picMk id="1026" creationId="{33ED47CD-BBEF-8F32-DCE7-6C788273A72C}"/>
          </ac:picMkLst>
        </pc:picChg>
      </pc:sldChg>
    </pc:docChg>
  </pc:docChgLst>
  <pc:docChgLst>
    <pc:chgData name="Jaime Leigh" userId="efc00d85-0fa7-45bc-aeee-565e6e3e3b61" providerId="ADAL" clId="{7643B6BA-89B4-43DA-B7E5-FCD5884345C8}"/>
    <pc:docChg chg="undo custSel addSld delSld modSld">
      <pc:chgData name="Jaime Leigh" userId="efc00d85-0fa7-45bc-aeee-565e6e3e3b61" providerId="ADAL" clId="{7643B6BA-89B4-43DA-B7E5-FCD5884345C8}" dt="2025-04-01T21:50:21.634" v="2376" actId="20577"/>
      <pc:docMkLst>
        <pc:docMk/>
      </pc:docMkLst>
      <pc:sldChg chg="modSp mod">
        <pc:chgData name="Jaime Leigh" userId="efc00d85-0fa7-45bc-aeee-565e6e3e3b61" providerId="ADAL" clId="{7643B6BA-89B4-43DA-B7E5-FCD5884345C8}" dt="2025-04-01T11:07:05.580" v="2188" actId="6549"/>
        <pc:sldMkLst>
          <pc:docMk/>
          <pc:sldMk cId="0" sldId="267"/>
        </pc:sldMkLst>
        <pc:spChg chg="mod">
          <ac:chgData name="Jaime Leigh" userId="efc00d85-0fa7-45bc-aeee-565e6e3e3b61" providerId="ADAL" clId="{7643B6BA-89B4-43DA-B7E5-FCD5884345C8}" dt="2025-04-01T10:51:01.938" v="1962" actId="313"/>
          <ac:spMkLst>
            <pc:docMk/>
            <pc:sldMk cId="0" sldId="267"/>
            <ac:spMk id="62" creationId="{EF98FF10-6798-35FA-F6F6-EA32727A1A59}"/>
          </ac:spMkLst>
        </pc:spChg>
        <pc:spChg chg="mod">
          <ac:chgData name="Jaime Leigh" userId="efc00d85-0fa7-45bc-aeee-565e6e3e3b61" providerId="ADAL" clId="{7643B6BA-89B4-43DA-B7E5-FCD5884345C8}" dt="2025-04-01T11:07:05.580" v="2188" actId="6549"/>
          <ac:spMkLst>
            <pc:docMk/>
            <pc:sldMk cId="0" sldId="267"/>
            <ac:spMk id="68" creationId="{A049719A-99F3-F0AE-51C6-785AB276AE25}"/>
          </ac:spMkLst>
        </pc:spChg>
      </pc:sldChg>
      <pc:sldChg chg="modSp mod">
        <pc:chgData name="Jaime Leigh" userId="efc00d85-0fa7-45bc-aeee-565e6e3e3b61" providerId="ADAL" clId="{7643B6BA-89B4-43DA-B7E5-FCD5884345C8}" dt="2025-04-01T10:52:08.627" v="1966" actId="20577"/>
        <pc:sldMkLst>
          <pc:docMk/>
          <pc:sldMk cId="0" sldId="272"/>
        </pc:sldMkLst>
        <pc:spChg chg="mod">
          <ac:chgData name="Jaime Leigh" userId="efc00d85-0fa7-45bc-aeee-565e6e3e3b61" providerId="ADAL" clId="{7643B6BA-89B4-43DA-B7E5-FCD5884345C8}" dt="2025-04-01T10:52:08.627" v="1966" actId="20577"/>
          <ac:spMkLst>
            <pc:docMk/>
            <pc:sldMk cId="0" sldId="272"/>
            <ac:spMk id="9" creationId="{68D30C78-F243-F9CC-384C-F45357E550DC}"/>
          </ac:spMkLst>
        </pc:spChg>
      </pc:sldChg>
      <pc:sldChg chg="modSp mod modNotesTx">
        <pc:chgData name="Jaime Leigh" userId="efc00d85-0fa7-45bc-aeee-565e6e3e3b61" providerId="ADAL" clId="{7643B6BA-89B4-43DA-B7E5-FCD5884345C8}" dt="2025-04-01T10:48:07.176" v="1953" actId="12"/>
        <pc:sldMkLst>
          <pc:docMk/>
          <pc:sldMk cId="0" sldId="274"/>
        </pc:sldMkLst>
        <pc:spChg chg="mod">
          <ac:chgData name="Jaime Leigh" userId="efc00d85-0fa7-45bc-aeee-565e6e3e3b61" providerId="ADAL" clId="{7643B6BA-89B4-43DA-B7E5-FCD5884345C8}" dt="2025-04-01T10:41:07.452" v="1219" actId="20577"/>
          <ac:spMkLst>
            <pc:docMk/>
            <pc:sldMk cId="0" sldId="274"/>
            <ac:spMk id="3" creationId="{AC98356E-E169-8345-8FD1-9A7DAF8B912C}"/>
          </ac:spMkLst>
        </pc:spChg>
      </pc:sldChg>
      <pc:sldChg chg="modSp mod">
        <pc:chgData name="Jaime Leigh" userId="efc00d85-0fa7-45bc-aeee-565e6e3e3b61" providerId="ADAL" clId="{7643B6BA-89B4-43DA-B7E5-FCD5884345C8}" dt="2025-04-01T11:15:09.010" v="2243" actId="20577"/>
        <pc:sldMkLst>
          <pc:docMk/>
          <pc:sldMk cId="0" sldId="280"/>
        </pc:sldMkLst>
        <pc:spChg chg="mod">
          <ac:chgData name="Jaime Leigh" userId="efc00d85-0fa7-45bc-aeee-565e6e3e3b61" providerId="ADAL" clId="{7643B6BA-89B4-43DA-B7E5-FCD5884345C8}" dt="2025-04-01T11:15:09.010" v="2243" actId="20577"/>
          <ac:spMkLst>
            <pc:docMk/>
            <pc:sldMk cId="0" sldId="280"/>
            <ac:spMk id="3" creationId="{7F79735E-0E5C-8E13-D1DD-51220B67BF9E}"/>
          </ac:spMkLst>
        </pc:spChg>
      </pc:sldChg>
      <pc:sldChg chg="modSp mod modNotesTx">
        <pc:chgData name="Jaime Leigh" userId="efc00d85-0fa7-45bc-aeee-565e6e3e3b61" providerId="ADAL" clId="{7643B6BA-89B4-43DA-B7E5-FCD5884345C8}" dt="2025-04-01T10:58:03.655" v="2081" actId="113"/>
        <pc:sldMkLst>
          <pc:docMk/>
          <pc:sldMk cId="0" sldId="2147376969"/>
        </pc:sldMkLst>
        <pc:spChg chg="mod">
          <ac:chgData name="Jaime Leigh" userId="efc00d85-0fa7-45bc-aeee-565e6e3e3b61" providerId="ADAL" clId="{7643B6BA-89B4-43DA-B7E5-FCD5884345C8}" dt="2025-04-01T10:58:03.655" v="2081" actId="113"/>
          <ac:spMkLst>
            <pc:docMk/>
            <pc:sldMk cId="0" sldId="2147376969"/>
            <ac:spMk id="3" creationId="{82DC4B74-8DC4-C0AA-4147-6E3AD2A96A28}"/>
          </ac:spMkLst>
        </pc:spChg>
      </pc:sldChg>
      <pc:sldChg chg="modSp mod">
        <pc:chgData name="Jaime Leigh" userId="efc00d85-0fa7-45bc-aeee-565e6e3e3b61" providerId="ADAL" clId="{7643B6BA-89B4-43DA-B7E5-FCD5884345C8}" dt="2025-04-01T21:50:21.634" v="2376" actId="20577"/>
        <pc:sldMkLst>
          <pc:docMk/>
          <pc:sldMk cId="0" sldId="2147376970"/>
        </pc:sldMkLst>
        <pc:spChg chg="mod">
          <ac:chgData name="Jaime Leigh" userId="efc00d85-0fa7-45bc-aeee-565e6e3e3b61" providerId="ADAL" clId="{7643B6BA-89B4-43DA-B7E5-FCD5884345C8}" dt="2025-04-01T21:50:21.634" v="2376" actId="20577"/>
          <ac:spMkLst>
            <pc:docMk/>
            <pc:sldMk cId="0" sldId="2147376970"/>
            <ac:spMk id="3" creationId="{CBEE76BC-4759-7B68-9B3C-AFDD63148CC3}"/>
          </ac:spMkLst>
        </pc:spChg>
      </pc:sldChg>
      <pc:sldChg chg="modSp mod modNotesTx">
        <pc:chgData name="Jaime Leigh" userId="efc00d85-0fa7-45bc-aeee-565e6e3e3b61" providerId="ADAL" clId="{7643B6BA-89B4-43DA-B7E5-FCD5884345C8}" dt="2025-04-01T10:37:35.667" v="1196" actId="20577"/>
        <pc:sldMkLst>
          <pc:docMk/>
          <pc:sldMk cId="0" sldId="2147376971"/>
        </pc:sldMkLst>
        <pc:spChg chg="mod">
          <ac:chgData name="Jaime Leigh" userId="efc00d85-0fa7-45bc-aeee-565e6e3e3b61" providerId="ADAL" clId="{7643B6BA-89B4-43DA-B7E5-FCD5884345C8}" dt="2025-04-01T10:35:22.157" v="1032" actId="14100"/>
          <ac:spMkLst>
            <pc:docMk/>
            <pc:sldMk cId="0" sldId="2147376971"/>
            <ac:spMk id="4" creationId="{B35690B6-385B-C39D-AED0-7D70F63F62E5}"/>
          </ac:spMkLst>
        </pc:spChg>
        <pc:picChg chg="mod">
          <ac:chgData name="Jaime Leigh" userId="efc00d85-0fa7-45bc-aeee-565e6e3e3b61" providerId="ADAL" clId="{7643B6BA-89B4-43DA-B7E5-FCD5884345C8}" dt="2025-04-01T10:35:20.227" v="1031" actId="1076"/>
          <ac:picMkLst>
            <pc:docMk/>
            <pc:sldMk cId="0" sldId="2147376971"/>
            <ac:picMk id="2" creationId="{9B861059-C977-F6E5-153E-DE9E801DD92E}"/>
          </ac:picMkLst>
        </pc:picChg>
      </pc:sldChg>
      <pc:sldChg chg="modSp mod">
        <pc:chgData name="Jaime Leigh" userId="efc00d85-0fa7-45bc-aeee-565e6e3e3b61" providerId="ADAL" clId="{7643B6BA-89B4-43DA-B7E5-FCD5884345C8}" dt="2025-04-01T20:14:19.451" v="2317" actId="1038"/>
        <pc:sldMkLst>
          <pc:docMk/>
          <pc:sldMk cId="0" sldId="2147376975"/>
        </pc:sldMkLst>
        <pc:picChg chg="mod">
          <ac:chgData name="Jaime Leigh" userId="efc00d85-0fa7-45bc-aeee-565e6e3e3b61" providerId="ADAL" clId="{7643B6BA-89B4-43DA-B7E5-FCD5884345C8}" dt="2025-04-01T20:14:08.214" v="2305" actId="1037"/>
          <ac:picMkLst>
            <pc:docMk/>
            <pc:sldMk cId="0" sldId="2147376975"/>
            <ac:picMk id="44" creationId="{036EB856-82E9-774F-2EA1-75CD733883E0}"/>
          </ac:picMkLst>
        </pc:picChg>
        <pc:picChg chg="mod">
          <ac:chgData name="Jaime Leigh" userId="efc00d85-0fa7-45bc-aeee-565e6e3e3b61" providerId="ADAL" clId="{7643B6BA-89B4-43DA-B7E5-FCD5884345C8}" dt="2025-04-01T20:14:15.574" v="2311" actId="1037"/>
          <ac:picMkLst>
            <pc:docMk/>
            <pc:sldMk cId="0" sldId="2147376975"/>
            <ac:picMk id="47" creationId="{6BF4E63A-732A-ECE8-EC78-96B3CA3B3A14}"/>
          </ac:picMkLst>
        </pc:picChg>
        <pc:picChg chg="mod">
          <ac:chgData name="Jaime Leigh" userId="efc00d85-0fa7-45bc-aeee-565e6e3e3b61" providerId="ADAL" clId="{7643B6BA-89B4-43DA-B7E5-FCD5884345C8}" dt="2025-04-01T20:13:51.570" v="2284" actId="1037"/>
          <ac:picMkLst>
            <pc:docMk/>
            <pc:sldMk cId="0" sldId="2147376975"/>
            <ac:picMk id="49" creationId="{EB61289A-D377-53D9-94FB-30451DF24EA4}"/>
          </ac:picMkLst>
        </pc:picChg>
        <pc:picChg chg="mod">
          <ac:chgData name="Jaime Leigh" userId="efc00d85-0fa7-45bc-aeee-565e6e3e3b61" providerId="ADAL" clId="{7643B6BA-89B4-43DA-B7E5-FCD5884345C8}" dt="2025-04-01T20:14:19.451" v="2317" actId="1038"/>
          <ac:picMkLst>
            <pc:docMk/>
            <pc:sldMk cId="0" sldId="2147376975"/>
            <ac:picMk id="50" creationId="{EE068CEB-9350-8363-4CF8-4CE0F40A094C}"/>
          </ac:picMkLst>
        </pc:picChg>
        <pc:picChg chg="mod">
          <ac:chgData name="Jaime Leigh" userId="efc00d85-0fa7-45bc-aeee-565e6e3e3b61" providerId="ADAL" clId="{7643B6BA-89B4-43DA-B7E5-FCD5884345C8}" dt="2025-04-01T20:13:56.907" v="2294" actId="1037"/>
          <ac:picMkLst>
            <pc:docMk/>
            <pc:sldMk cId="0" sldId="2147376975"/>
            <ac:picMk id="51" creationId="{46725B0A-8452-0C3E-A97F-67BCDA44B7A3}"/>
          </ac:picMkLst>
        </pc:picChg>
        <pc:picChg chg="mod">
          <ac:chgData name="Jaime Leigh" userId="efc00d85-0fa7-45bc-aeee-565e6e3e3b61" providerId="ADAL" clId="{7643B6BA-89B4-43DA-B7E5-FCD5884345C8}" dt="2025-04-01T20:13:48.945" v="2279" actId="1037"/>
          <ac:picMkLst>
            <pc:docMk/>
            <pc:sldMk cId="0" sldId="2147376975"/>
            <ac:picMk id="52" creationId="{6ADE87EA-FB8E-E30F-D230-ADF55D050873}"/>
          </ac:picMkLst>
        </pc:picChg>
        <pc:picChg chg="mod">
          <ac:chgData name="Jaime Leigh" userId="efc00d85-0fa7-45bc-aeee-565e6e3e3b61" providerId="ADAL" clId="{7643B6BA-89B4-43DA-B7E5-FCD5884345C8}" dt="2025-04-01T20:14:10.876" v="2306" actId="1038"/>
          <ac:picMkLst>
            <pc:docMk/>
            <pc:sldMk cId="0" sldId="2147376975"/>
            <ac:picMk id="56" creationId="{27863C7F-9C83-0034-9E33-C458C3069746}"/>
          </ac:picMkLst>
        </pc:picChg>
        <pc:picChg chg="mod">
          <ac:chgData name="Jaime Leigh" userId="efc00d85-0fa7-45bc-aeee-565e6e3e3b61" providerId="ADAL" clId="{7643B6BA-89B4-43DA-B7E5-FCD5884345C8}" dt="2025-04-01T20:13:54.276" v="2289" actId="1037"/>
          <ac:picMkLst>
            <pc:docMk/>
            <pc:sldMk cId="0" sldId="2147376975"/>
            <ac:picMk id="57" creationId="{73039B81-1756-6763-52B3-B1362B1D3F9D}"/>
          </ac:picMkLst>
        </pc:picChg>
        <pc:picChg chg="mod">
          <ac:chgData name="Jaime Leigh" userId="efc00d85-0fa7-45bc-aeee-565e6e3e3b61" providerId="ADAL" clId="{7643B6BA-89B4-43DA-B7E5-FCD5884345C8}" dt="2025-04-01T20:14:13.286" v="2309" actId="1037"/>
          <ac:picMkLst>
            <pc:docMk/>
            <pc:sldMk cId="0" sldId="2147376975"/>
            <ac:picMk id="58" creationId="{6100D015-B119-4B20-EC74-6CB32483726F}"/>
          </ac:picMkLst>
        </pc:picChg>
        <pc:picChg chg="mod">
          <ac:chgData name="Jaime Leigh" userId="efc00d85-0fa7-45bc-aeee-565e6e3e3b61" providerId="ADAL" clId="{7643B6BA-89B4-43DA-B7E5-FCD5884345C8}" dt="2025-04-01T20:14:03.361" v="2298" actId="1037"/>
          <ac:picMkLst>
            <pc:docMk/>
            <pc:sldMk cId="0" sldId="2147376975"/>
            <ac:picMk id="1026" creationId="{33ED47CD-BBEF-8F32-DCE7-6C788273A72C}"/>
          </ac:picMkLst>
        </pc:picChg>
      </pc:sldChg>
      <pc:sldChg chg="addSp delSp modSp mod modAnim">
        <pc:chgData name="Jaime Leigh" userId="efc00d85-0fa7-45bc-aeee-565e6e3e3b61" providerId="ADAL" clId="{7643B6BA-89B4-43DA-B7E5-FCD5884345C8}" dt="2025-04-01T11:22:40.099" v="2274"/>
        <pc:sldMkLst>
          <pc:docMk/>
          <pc:sldMk cId="0" sldId="2147376976"/>
        </pc:sldMkLst>
        <pc:spChg chg="del">
          <ac:chgData name="Jaime Leigh" userId="efc00d85-0fa7-45bc-aeee-565e6e3e3b61" providerId="ADAL" clId="{7643B6BA-89B4-43DA-B7E5-FCD5884345C8}" dt="2025-04-01T11:22:30.103" v="2273" actId="478"/>
          <ac:spMkLst>
            <pc:docMk/>
            <pc:sldMk cId="0" sldId="2147376976"/>
            <ac:spMk id="3" creationId="{926DF066-944F-8077-E83E-F8F30DED933F}"/>
          </ac:spMkLst>
        </pc:spChg>
        <pc:spChg chg="mod">
          <ac:chgData name="Jaime Leigh" userId="efc00d85-0fa7-45bc-aeee-565e6e3e3b61" providerId="ADAL" clId="{7643B6BA-89B4-43DA-B7E5-FCD5884345C8}" dt="2025-04-01T09:45:15.031" v="134" actId="20577"/>
          <ac:spMkLst>
            <pc:docMk/>
            <pc:sldMk cId="0" sldId="2147376976"/>
            <ac:spMk id="18" creationId="{D4E950B6-5014-3078-0406-92AA1CA3309A}"/>
          </ac:spMkLst>
        </pc:spChg>
        <pc:spChg chg="mod">
          <ac:chgData name="Jaime Leigh" userId="efc00d85-0fa7-45bc-aeee-565e6e3e3b61" providerId="ADAL" clId="{7643B6BA-89B4-43DA-B7E5-FCD5884345C8}" dt="2025-04-01T09:45:38.205" v="151" actId="20577"/>
          <ac:spMkLst>
            <pc:docMk/>
            <pc:sldMk cId="0" sldId="2147376976"/>
            <ac:spMk id="19" creationId="{C0B4DA5C-B66C-1B43-1CAA-1594FC1FAB00}"/>
          </ac:spMkLst>
        </pc:spChg>
        <pc:spChg chg="add mod">
          <ac:chgData name="Jaime Leigh" userId="efc00d85-0fa7-45bc-aeee-565e6e3e3b61" providerId="ADAL" clId="{7643B6BA-89B4-43DA-B7E5-FCD5884345C8}" dt="2025-04-01T11:22:18.121" v="2272" actId="13822"/>
          <ac:spMkLst>
            <pc:docMk/>
            <pc:sldMk cId="0" sldId="2147376976"/>
            <ac:spMk id="41" creationId="{7B931F46-22E0-4718-4376-01EBACAB209C}"/>
          </ac:spMkLst>
        </pc:spChg>
      </pc:sldChg>
      <pc:sldChg chg="modSp add mod modClrScheme chgLayout modNotesTx">
        <pc:chgData name="Jaime Leigh" userId="efc00d85-0fa7-45bc-aeee-565e6e3e3b61" providerId="ADAL" clId="{7643B6BA-89B4-43DA-B7E5-FCD5884345C8}" dt="2025-04-01T21:48:09.976" v="2373" actId="5793"/>
        <pc:sldMkLst>
          <pc:docMk/>
          <pc:sldMk cId="160379241" sldId="2147376978"/>
        </pc:sldMkLst>
        <pc:spChg chg="mod ord">
          <ac:chgData name="Jaime Leigh" userId="efc00d85-0fa7-45bc-aeee-565e6e3e3b61" providerId="ADAL" clId="{7643B6BA-89B4-43DA-B7E5-FCD5884345C8}" dt="2025-04-01T21:47:47.970" v="2372" actId="14100"/>
          <ac:spMkLst>
            <pc:docMk/>
            <pc:sldMk cId="160379241" sldId="2147376978"/>
            <ac:spMk id="2" creationId="{B06A8C64-A98D-DFBB-3557-41ADA2A74D05}"/>
          </ac:spMkLst>
        </pc:spChg>
        <pc:spChg chg="mod ord">
          <ac:chgData name="Jaime Leigh" userId="efc00d85-0fa7-45bc-aeee-565e6e3e3b61" providerId="ADAL" clId="{7643B6BA-89B4-43DA-B7E5-FCD5884345C8}" dt="2025-04-01T21:48:09.976" v="2373" actId="5793"/>
          <ac:spMkLst>
            <pc:docMk/>
            <pc:sldMk cId="160379241" sldId="2147376978"/>
            <ac:spMk id="3" creationId="{F13385A7-C5FF-74EB-4184-700F6A514BED}"/>
          </ac:spMkLst>
        </pc:spChg>
      </pc:sldChg>
      <pc:sldChg chg="addSp delSp modSp add del mod">
        <pc:chgData name="Jaime Leigh" userId="efc00d85-0fa7-45bc-aeee-565e6e3e3b61" providerId="ADAL" clId="{7643B6BA-89B4-43DA-B7E5-FCD5884345C8}" dt="2025-04-01T11:21:15.896" v="2264" actId="2696"/>
        <pc:sldMkLst>
          <pc:docMk/>
          <pc:sldMk cId="237024735" sldId="2147376979"/>
        </pc:sldMkLst>
        <pc:spChg chg="mod">
          <ac:chgData name="Jaime Leigh" userId="efc00d85-0fa7-45bc-aeee-565e6e3e3b61" providerId="ADAL" clId="{7643B6BA-89B4-43DA-B7E5-FCD5884345C8}" dt="2025-04-01T11:19:58.608" v="2257" actId="14100"/>
          <ac:spMkLst>
            <pc:docMk/>
            <pc:sldMk cId="237024735" sldId="2147376979"/>
            <ac:spMk id="37" creationId="{BC26C791-A3F9-99C2-A94D-314323933A85}"/>
          </ac:spMkLst>
        </pc:spChg>
        <pc:picChg chg="add del mod">
          <ac:chgData name="Jaime Leigh" userId="efc00d85-0fa7-45bc-aeee-565e6e3e3b61" providerId="ADAL" clId="{7643B6BA-89B4-43DA-B7E5-FCD5884345C8}" dt="2025-04-01T11:21:05.476" v="2263" actId="22"/>
          <ac:picMkLst>
            <pc:docMk/>
            <pc:sldMk cId="237024735" sldId="2147376979"/>
            <ac:picMk id="42" creationId="{6E9AFE0B-49D3-BF94-F1EB-B7140942007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1FCB97-8D4F-4E6E-F912-E40C1039597A}"/>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Aptos"/>
              </a:defRPr>
            </a:lvl1pPr>
          </a:lstStyle>
          <a:p>
            <a:pPr lvl="0"/>
            <a:endParaRPr lang="en-AU" dirty="0"/>
          </a:p>
        </p:txBody>
      </p:sp>
      <p:sp>
        <p:nvSpPr>
          <p:cNvPr id="3" name="Date Placeholder 2">
            <a:extLst>
              <a:ext uri="{FF2B5EF4-FFF2-40B4-BE49-F238E27FC236}">
                <a16:creationId xmlns:a16="http://schemas.microsoft.com/office/drawing/2014/main" id="{B562D62E-277C-B7B7-3895-50AB9EADD980}"/>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Aptos"/>
              </a:defRPr>
            </a:lvl1pPr>
          </a:lstStyle>
          <a:p>
            <a:pPr lvl="0"/>
            <a:fld id="{AC3AD905-DE6A-4333-921A-466FAD6F159E}" type="datetime1">
              <a:rPr lang="en-AU"/>
              <a:pPr lvl="0"/>
              <a:t>2/04/2025</a:t>
            </a:fld>
            <a:endParaRPr lang="en-AU" dirty="0"/>
          </a:p>
        </p:txBody>
      </p:sp>
      <p:sp>
        <p:nvSpPr>
          <p:cNvPr id="4" name="Slide Image Placeholder 3">
            <a:extLst>
              <a:ext uri="{FF2B5EF4-FFF2-40B4-BE49-F238E27FC236}">
                <a16:creationId xmlns:a16="http://schemas.microsoft.com/office/drawing/2014/main" id="{7211F208-5C64-A455-30B7-0590AFDFBE90}"/>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0AD605B8-860A-BF88-3F8E-D46711D11584}"/>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a:extLst>
              <a:ext uri="{FF2B5EF4-FFF2-40B4-BE49-F238E27FC236}">
                <a16:creationId xmlns:a16="http://schemas.microsoft.com/office/drawing/2014/main" id="{89FCAD12-6FCB-32F3-F322-C532A18066F5}"/>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Aptos"/>
              </a:defRPr>
            </a:lvl1pPr>
          </a:lstStyle>
          <a:p>
            <a:pPr lvl="0"/>
            <a:endParaRPr lang="en-AU" dirty="0"/>
          </a:p>
        </p:txBody>
      </p:sp>
      <p:sp>
        <p:nvSpPr>
          <p:cNvPr id="7" name="Slide Number Placeholder 6">
            <a:extLst>
              <a:ext uri="{FF2B5EF4-FFF2-40B4-BE49-F238E27FC236}">
                <a16:creationId xmlns:a16="http://schemas.microsoft.com/office/drawing/2014/main" id="{06FC079C-73BD-1039-B574-A02D11AAD778}"/>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AU" sz="1200" b="0" i="0" u="none" strike="noStrike" kern="1200" cap="none" spc="0" baseline="0">
                <a:solidFill>
                  <a:srgbClr val="000000"/>
                </a:solidFill>
                <a:uFillTx/>
                <a:latin typeface="Aptos"/>
              </a:defRPr>
            </a:lvl1pPr>
          </a:lstStyle>
          <a:p>
            <a:pPr lvl="0"/>
            <a:fld id="{13AB6C1A-ED1C-4383-A473-0D0FFC95276E}" type="slidenum">
              <a:t>‹#›</a:t>
            </a:fld>
            <a:endParaRPr lang="en-AU" dirty="0"/>
          </a:p>
        </p:txBody>
      </p:sp>
    </p:spTree>
    <p:extLst>
      <p:ext uri="{BB962C8B-B14F-4D97-AF65-F5344CB8AC3E}">
        <p14:creationId xmlns:p14="http://schemas.microsoft.com/office/powerpoint/2010/main" val="53595633"/>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pto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3E84C4-D06C-BBCD-132A-64ECD3F982A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DBADEF6-A3E9-BDFC-6713-E6DBF2F6C26F}"/>
              </a:ext>
            </a:extLst>
          </p:cNvPr>
          <p:cNvSpPr txBox="1">
            <a:spLocks noGrp="1"/>
          </p:cNvSpPr>
          <p:nvPr>
            <p:ph type="body" sz="quarter" idx="1"/>
          </p:nvPr>
        </p:nvSpPr>
        <p:spPr/>
        <p:txBody>
          <a:bodyPr/>
          <a:lstStyle/>
          <a:p>
            <a:pPr lvl="0">
              <a:spcAft>
                <a:spcPts val="1125"/>
              </a:spcAft>
            </a:pPr>
            <a:r>
              <a:rPr lang="en-AU" dirty="0">
                <a:solidFill>
                  <a:srgbClr val="333333"/>
                </a:solidFill>
                <a:latin typeface="Inter"/>
              </a:rPr>
              <a:t>Background to this initiative is stems from our increased awareness of the burden of hearing loss in the adult population. </a:t>
            </a:r>
          </a:p>
          <a:p>
            <a:pPr lvl="0">
              <a:spcAft>
                <a:spcPts val="1125"/>
              </a:spcAft>
            </a:pPr>
            <a:r>
              <a:rPr lang="en-AU" dirty="0">
                <a:solidFill>
                  <a:srgbClr val="333333"/>
                </a:solidFill>
                <a:latin typeface="Inter"/>
              </a:rPr>
              <a:t>And in the context of cochlear implants, knowledge that less than 10% of those who could benefit from CI currently have one.</a:t>
            </a:r>
          </a:p>
          <a:p>
            <a:pPr lvl="0">
              <a:spcAft>
                <a:spcPts val="1125"/>
              </a:spcAft>
            </a:pPr>
            <a:r>
              <a:rPr lang="en-AU" dirty="0">
                <a:solidFill>
                  <a:srgbClr val="333333"/>
                </a:solidFill>
                <a:latin typeface="Inter"/>
              </a:rPr>
              <a:t>Poor uptake of CI has been attributed in part to a lack in clarity of who and when to refer for CI candidacy evaluation</a:t>
            </a:r>
          </a:p>
          <a:p>
            <a:pPr lvl="0">
              <a:spcAft>
                <a:spcPts val="1125"/>
              </a:spcAft>
            </a:pPr>
            <a:r>
              <a:rPr lang="en-AU" dirty="0">
                <a:solidFill>
                  <a:srgbClr val="333333"/>
                </a:solidFill>
                <a:latin typeface="Inter"/>
              </a:rPr>
              <a:t>Beyond the referral, there is variability in the way a patient is evaluated for a CI, candidacy criteria and follow-up care.</a:t>
            </a:r>
          </a:p>
          <a:p>
            <a:pPr lvl="0">
              <a:spcAft>
                <a:spcPts val="1125"/>
              </a:spcAft>
            </a:pPr>
            <a:r>
              <a:rPr lang="en-AU" dirty="0">
                <a:solidFill>
                  <a:srgbClr val="333333"/>
                </a:solidFill>
                <a:latin typeface="Inter"/>
              </a:rPr>
              <a:t>Until this global initiative was established, there was no global guidance or set of guidelines for adult cochlear implantation</a:t>
            </a:r>
          </a:p>
          <a:p>
            <a:pPr lvl="0">
              <a:spcAft>
                <a:spcPts val="1125"/>
              </a:spcAft>
            </a:pPr>
            <a:endParaRPr lang="en-AU" dirty="0">
              <a:solidFill>
                <a:srgbClr val="333333"/>
              </a:solidFill>
              <a:latin typeface="Inter"/>
            </a:endParaRPr>
          </a:p>
          <a:p>
            <a:pPr lvl="0">
              <a:spcAft>
                <a:spcPts val="1125"/>
              </a:spcAft>
            </a:pPr>
            <a:endParaRPr lang="en-AU" dirty="0">
              <a:solidFill>
                <a:srgbClr val="333333"/>
              </a:solidFill>
              <a:latin typeface="Inter"/>
            </a:endParaRPr>
          </a:p>
          <a:p>
            <a:pPr lvl="0">
              <a:spcAft>
                <a:spcPts val="1125"/>
              </a:spcAft>
            </a:pPr>
            <a:r>
              <a:rPr lang="en-AU" dirty="0">
                <a:solidFill>
                  <a:srgbClr val="333333"/>
                </a:solidFill>
                <a:latin typeface="Inter"/>
              </a:rPr>
              <a:t>Background: </a:t>
            </a:r>
          </a:p>
          <a:p>
            <a:pPr lvl="0">
              <a:spcAft>
                <a:spcPts val="1125"/>
              </a:spcAft>
            </a:pPr>
            <a:r>
              <a:rPr lang="en-AU" dirty="0">
                <a:solidFill>
                  <a:srgbClr val="333333"/>
                </a:solidFill>
                <a:latin typeface="Inter"/>
              </a:rPr>
              <a:t>Developing a consistent approach to optimising care for adults experiencing hearing loss who may not receive adequate benefit from hearing aids are essential to overcoming the burden affecting 1 in 5 adults globally</a:t>
            </a:r>
            <a:r>
              <a:rPr lang="en-AU" baseline="30000" dirty="0">
                <a:solidFill>
                  <a:srgbClr val="333333"/>
                </a:solidFill>
                <a:latin typeface="Inter"/>
              </a:rPr>
              <a:t>1</a:t>
            </a:r>
            <a:r>
              <a:rPr lang="en-AU" dirty="0">
                <a:solidFill>
                  <a:srgbClr val="333333"/>
                </a:solidFill>
                <a:latin typeface="Inter"/>
              </a:rPr>
              <a:t>.</a:t>
            </a:r>
          </a:p>
          <a:p>
            <a:pPr lvl="0">
              <a:spcAft>
                <a:spcPts val="1125"/>
              </a:spcAft>
            </a:pPr>
            <a:r>
              <a:rPr lang="en-AU" dirty="0">
                <a:solidFill>
                  <a:srgbClr val="333333"/>
                </a:solidFill>
                <a:latin typeface="Inter"/>
              </a:rPr>
              <a:t>In many countries, adults do not have their hearing assessed as part of regular health check-ups.</a:t>
            </a:r>
          </a:p>
          <a:p>
            <a:pPr lvl="0">
              <a:spcAft>
                <a:spcPts val="1125"/>
              </a:spcAft>
            </a:pPr>
            <a:r>
              <a:rPr lang="en-AU" dirty="0">
                <a:solidFill>
                  <a:srgbClr val="333333"/>
                </a:solidFill>
                <a:latin typeface="Inter"/>
              </a:rPr>
              <a:t>Of those who receive hearing checks and are diagnosed with severe, profound, or moderate sloping to profound Sensorineural Hearing Loss (SNHL), few are referred to an appropriately qualified hearing specialist to examine whether an implantable hearing device is indicated as the most beneficial treatment option.</a:t>
            </a:r>
            <a:r>
              <a:rPr lang="en-AU" baseline="30000" dirty="0">
                <a:solidFill>
                  <a:srgbClr val="333333"/>
                </a:solidFill>
                <a:latin typeface="Inter"/>
              </a:rPr>
              <a:t>3</a:t>
            </a:r>
            <a:endParaRPr lang="en-AU" dirty="0">
              <a:solidFill>
                <a:srgbClr val="333333"/>
              </a:solidFill>
              <a:latin typeface="Inter"/>
            </a:endParaRPr>
          </a:p>
          <a:p>
            <a:pPr lvl="0">
              <a:spcAft>
                <a:spcPts val="1125"/>
              </a:spcAft>
            </a:pPr>
            <a:r>
              <a:rPr lang="en-AU" dirty="0">
                <a:solidFill>
                  <a:srgbClr val="333333"/>
                </a:solidFill>
                <a:latin typeface="Inter"/>
              </a:rPr>
              <a:t>There is currently no global guidance or set of guidelines that are applicable for Adult Cochlear Implantation (CI).</a:t>
            </a:r>
          </a:p>
          <a:p>
            <a:pPr lvl="0">
              <a:spcAft>
                <a:spcPts val="1125"/>
              </a:spcAft>
            </a:pPr>
            <a:endParaRPr lang="en-AU" dirty="0">
              <a:solidFill>
                <a:srgbClr val="333333"/>
              </a:solidFill>
              <a:latin typeface="Inter"/>
            </a:endParaRPr>
          </a:p>
          <a:p>
            <a:pPr lvl="0">
              <a:spcAft>
                <a:spcPts val="1125"/>
              </a:spcAft>
            </a:pPr>
            <a:r>
              <a:rPr lang="en-AU" dirty="0">
                <a:solidFill>
                  <a:srgbClr val="333333"/>
                </a:solidFill>
                <a:latin typeface="Inter"/>
              </a:rPr>
              <a:t>In 2021, an international group of cochlear implant users and experts in the fields of otology, audiology and hearing science were brought together to form a Task Force in partnership with the Cochlear Implant International Community of Action (CIICA). The Cochlear Implant Task Force (CI Task Force) was established to develop living practice guidelines and guidance that can be adapted and adopted in country, in order to optimise the care for adults indicated for cochlear implants.</a:t>
            </a:r>
          </a:p>
          <a:p>
            <a:pPr lvl="0">
              <a:spcAft>
                <a:spcPts val="1125"/>
              </a:spcAft>
            </a:pPr>
            <a:endParaRPr lang="en-AU" dirty="0">
              <a:solidFill>
                <a:srgbClr val="333333"/>
              </a:solidFill>
              <a:latin typeface="Inter"/>
            </a:endParaRPr>
          </a:p>
          <a:p>
            <a:pPr lvl="0">
              <a:spcAft>
                <a:spcPts val="1125"/>
              </a:spcAft>
            </a:pPr>
            <a:r>
              <a:rPr lang="en-AU" dirty="0">
                <a:solidFill>
                  <a:srgbClr val="333333"/>
                </a:solidFill>
                <a:latin typeface="Plus Jakarta Sans"/>
              </a:rPr>
              <a:t>1. Buchman et al. Unilateral Cochlear Implants for Severe, Profound, or Moderate Sloping to Profound Bilateral Sensorineural Hearing Loss A Systematic Review and Consensus Statements</a:t>
            </a:r>
            <a:endParaRPr lang="en-AU" dirty="0">
              <a:solidFill>
                <a:srgbClr val="333333"/>
              </a:solidFill>
              <a:latin typeface="Inter"/>
            </a:endParaRPr>
          </a:p>
          <a:p>
            <a:pPr lvl="0"/>
            <a:endParaRPr lang="en-AU" dirty="0"/>
          </a:p>
        </p:txBody>
      </p:sp>
      <p:sp>
        <p:nvSpPr>
          <p:cNvPr id="4" name="Slide Number Placeholder 3">
            <a:extLst>
              <a:ext uri="{FF2B5EF4-FFF2-40B4-BE49-F238E27FC236}">
                <a16:creationId xmlns:a16="http://schemas.microsoft.com/office/drawing/2014/main" id="{0E7A1FBD-51FB-7098-407E-9DA8E7D69C0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C017D8-0961-4389-865F-1ED31199DA06}" type="slidenum">
              <a:t>2</a:t>
            </a:fld>
            <a:endParaRPr lang="en-AU" sz="1200" b="0" i="0" u="none" strike="noStrike" kern="1200" cap="none" spc="0" baseline="0" dirty="0">
              <a:solidFill>
                <a:srgbClr val="000000"/>
              </a:solidFill>
              <a:uFillTx/>
              <a:latin typeface="Apto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07912B-9BFF-F77E-5729-FBCBC803311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E936634-F67D-8568-D35B-A05195C82B53}"/>
              </a:ext>
            </a:extLst>
          </p:cNvPr>
          <p:cNvSpPr txBox="1">
            <a:spLocks noGrp="1"/>
          </p:cNvSpPr>
          <p:nvPr>
            <p:ph type="body" sz="quarter" idx="1"/>
          </p:nvPr>
        </p:nvSpPr>
        <p:spPr/>
        <p:txBody>
          <a:bodyPr/>
          <a:lstStyle/>
          <a:p>
            <a:pPr lvl="0"/>
            <a:r>
              <a:rPr lang="en-US" dirty="0"/>
              <a:t>Three fundamental aspects to the development of the Living Guidelines</a:t>
            </a:r>
          </a:p>
          <a:p>
            <a:pPr marL="228600" lvl="0" indent="-228600">
              <a:buFont typeface="+mj-lt"/>
              <a:buAutoNum type="arabicPeriod"/>
            </a:pPr>
            <a:r>
              <a:rPr lang="en-US" dirty="0"/>
              <a:t>To ensure the guidelines were based on evidence, through systematic review was conducted</a:t>
            </a:r>
          </a:p>
          <a:p>
            <a:pPr marL="228600" lvl="0" indent="-228600">
              <a:buFont typeface="+mj-lt"/>
              <a:buAutoNum type="arabicPeriod"/>
            </a:pPr>
            <a:r>
              <a:rPr lang="en-US" dirty="0"/>
              <a:t>This was then complemented by the clinical expertise of the CI Task Force, who add the valuable clinical context to the guidelines, looking at it from the lens of what is practical in a clinical setting</a:t>
            </a:r>
          </a:p>
          <a:p>
            <a:pPr marL="228600" lvl="0" indent="-228600">
              <a:buFont typeface="+mj-lt"/>
              <a:buAutoNum type="arabicPeriod"/>
            </a:pPr>
            <a:r>
              <a:rPr lang="en-US" dirty="0"/>
              <a:t>And most importantly, the perspective of those with lived experience who are the end users of our clinical services, we want to ensure that our guidelines reflect their needs and preferences</a:t>
            </a:r>
          </a:p>
          <a:p>
            <a:pPr marL="171450" lvl="0" indent="-171450">
              <a:buFont typeface="Arial" panose="020B0604020202020204" pitchFamily="34" charset="0"/>
              <a:buChar char="•"/>
            </a:pPr>
            <a:endParaRPr lang="en-US" dirty="0"/>
          </a:p>
          <a:p>
            <a:pPr lvl="0">
              <a:spcAft>
                <a:spcPts val="1125"/>
              </a:spcAft>
            </a:pPr>
            <a:r>
              <a:rPr lang="en-AU" dirty="0">
                <a:solidFill>
                  <a:srgbClr val="333333"/>
                </a:solidFill>
                <a:latin typeface="Inter"/>
              </a:rPr>
              <a:t>Background: </a:t>
            </a:r>
          </a:p>
          <a:p>
            <a:pPr lvl="0">
              <a:spcAft>
                <a:spcPts val="1125"/>
              </a:spcAft>
            </a:pPr>
            <a:r>
              <a:rPr lang="en-AU" dirty="0">
                <a:solidFill>
                  <a:srgbClr val="333333"/>
                </a:solidFill>
                <a:latin typeface="Inter"/>
              </a:rPr>
              <a:t>Developing a consistent approach to optimising care for adults experiencing hearing loss who may not receive adequate benefit from hearing aids are essential to overcoming the burden affecting 1 in 5 adults globally</a:t>
            </a:r>
            <a:r>
              <a:rPr lang="en-AU" baseline="30000" dirty="0">
                <a:solidFill>
                  <a:srgbClr val="333333"/>
                </a:solidFill>
                <a:latin typeface="Inter"/>
              </a:rPr>
              <a:t>1</a:t>
            </a:r>
            <a:r>
              <a:rPr lang="en-AU" dirty="0">
                <a:solidFill>
                  <a:srgbClr val="333333"/>
                </a:solidFill>
                <a:latin typeface="Inter"/>
              </a:rPr>
              <a:t>.</a:t>
            </a:r>
          </a:p>
          <a:p>
            <a:pPr lvl="0">
              <a:spcAft>
                <a:spcPts val="1125"/>
              </a:spcAft>
            </a:pPr>
            <a:r>
              <a:rPr lang="en-AU" dirty="0">
                <a:solidFill>
                  <a:srgbClr val="333333"/>
                </a:solidFill>
                <a:latin typeface="Inter"/>
              </a:rPr>
              <a:t>In many countries, adults do not have their hearing assessed as part of regular health check-ups.</a:t>
            </a:r>
          </a:p>
          <a:p>
            <a:pPr lvl="0">
              <a:spcAft>
                <a:spcPts val="1125"/>
              </a:spcAft>
            </a:pPr>
            <a:r>
              <a:rPr lang="en-AU" dirty="0">
                <a:solidFill>
                  <a:srgbClr val="333333"/>
                </a:solidFill>
                <a:latin typeface="Inter"/>
              </a:rPr>
              <a:t>Of those who receive hearing checks and are diagnosed with severe, profound, or moderate sloping to profound Sensorineural Hearing Loss (SNHL), few are referred to an appropriately qualified hearing specialist to examine whether an implantable hearing device is indicated as the most beneficial treatment option.</a:t>
            </a:r>
            <a:r>
              <a:rPr lang="en-AU" baseline="30000" dirty="0">
                <a:solidFill>
                  <a:srgbClr val="333333"/>
                </a:solidFill>
                <a:latin typeface="Inter"/>
              </a:rPr>
              <a:t>3</a:t>
            </a:r>
            <a:endParaRPr lang="en-AU" dirty="0">
              <a:solidFill>
                <a:srgbClr val="333333"/>
              </a:solidFill>
              <a:latin typeface="Inter"/>
            </a:endParaRPr>
          </a:p>
          <a:p>
            <a:pPr lvl="0">
              <a:spcAft>
                <a:spcPts val="1125"/>
              </a:spcAft>
            </a:pPr>
            <a:r>
              <a:rPr lang="en-AU" dirty="0">
                <a:solidFill>
                  <a:srgbClr val="333333"/>
                </a:solidFill>
                <a:latin typeface="Inter"/>
              </a:rPr>
              <a:t>There is currently no global guidance or set of guidelines that are applicable for Adult Cochlear Implantation (CI).</a:t>
            </a:r>
          </a:p>
          <a:p>
            <a:pPr lvl="0">
              <a:spcAft>
                <a:spcPts val="1125"/>
              </a:spcAft>
            </a:pPr>
            <a:endParaRPr lang="en-AU" dirty="0">
              <a:solidFill>
                <a:srgbClr val="333333"/>
              </a:solidFill>
              <a:latin typeface="Inter"/>
            </a:endParaRPr>
          </a:p>
          <a:p>
            <a:pPr lvl="0">
              <a:spcAft>
                <a:spcPts val="1125"/>
              </a:spcAft>
            </a:pPr>
            <a:r>
              <a:rPr lang="en-AU" dirty="0">
                <a:solidFill>
                  <a:srgbClr val="333333"/>
                </a:solidFill>
                <a:latin typeface="Inter"/>
              </a:rPr>
              <a:t>In 2021, an international group of cochlear implant users and experts in the fields of otology, audiology and hearing science were brought together to form a Task Force in partnership with the Cochlear Implant International Community of Action (CIICA). The Cochlear Implant Task Force (CI Task Force) was established to develop living practice guidelines and guidance that can be adapted and adopted in country, in order to optimise the care for adults indicated for cochlear implants.</a:t>
            </a:r>
          </a:p>
          <a:p>
            <a:pPr lvl="0"/>
            <a:endParaRPr lang="en-AU" dirty="0"/>
          </a:p>
        </p:txBody>
      </p:sp>
      <p:sp>
        <p:nvSpPr>
          <p:cNvPr id="4" name="Slide Number Placeholder 3">
            <a:extLst>
              <a:ext uri="{FF2B5EF4-FFF2-40B4-BE49-F238E27FC236}">
                <a16:creationId xmlns:a16="http://schemas.microsoft.com/office/drawing/2014/main" id="{A5131389-5C36-FF3E-293A-C011F3B51253}"/>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54DA6D-D4B6-4DC7-8E5D-06A87DD33E8C}" type="slidenum">
              <a:t>3</a:t>
            </a:fld>
            <a:endParaRPr lang="en-AU" sz="1200" b="0" i="0" u="none" strike="noStrike" kern="1200" cap="none" spc="0" baseline="0" dirty="0">
              <a:solidFill>
                <a:srgbClr val="000000"/>
              </a:solidFill>
              <a:uFillTx/>
              <a:latin typeface="Apto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5398-3E69-2FCA-C09E-00981327A8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65C5C6-75C5-CECC-4253-022424DFEC6B}"/>
              </a:ext>
            </a:extLst>
          </p:cNvPr>
          <p:cNvSpPr txBox="1">
            <a:spLocks noGrp="1"/>
          </p:cNvSpPr>
          <p:nvPr>
            <p:ph type="body" sz="quarter" idx="1"/>
          </p:nvPr>
        </p:nvSpPr>
        <p:spPr/>
        <p:txBody>
          <a:bodyPr/>
          <a:lstStyle/>
          <a:p>
            <a:pPr marL="342900" lvl="0" indent="-342900">
              <a:lnSpc>
                <a:spcPct val="100000"/>
              </a:lnSpc>
              <a:spcBef>
                <a:spcPts val="300"/>
              </a:spcBef>
              <a:spcAft>
                <a:spcPts val="300"/>
              </a:spcAft>
              <a:buChar char="•"/>
            </a:pPr>
            <a:r>
              <a:rPr lang="en-AU" sz="1200" dirty="0">
                <a:latin typeface="Calibri" pitchFamily="34"/>
                <a:cs typeface="Calibri" pitchFamily="34"/>
              </a:rPr>
              <a:t>Inconsistent hearing loss management, particularly in aftercare, highlights the </a:t>
            </a:r>
            <a:r>
              <a:rPr lang="en-AU" sz="1200" b="1" dirty="0">
                <a:latin typeface="Calibri" pitchFamily="34"/>
                <a:cs typeface="Calibri" pitchFamily="34"/>
              </a:rPr>
              <a:t>need for standardised guidelines </a:t>
            </a:r>
            <a:r>
              <a:rPr lang="en-AU" sz="1200" dirty="0">
                <a:latin typeface="Calibri" pitchFamily="34"/>
                <a:cs typeface="Calibri" pitchFamily="34"/>
              </a:rPr>
              <a:t>in Australia and New Zealand (ANZ)</a:t>
            </a:r>
          </a:p>
          <a:p>
            <a:pPr marL="342900" lvl="0" indent="-342900">
              <a:lnSpc>
                <a:spcPct val="100000"/>
              </a:lnSpc>
              <a:spcBef>
                <a:spcPts val="300"/>
              </a:spcBef>
              <a:spcAft>
                <a:spcPts val="300"/>
              </a:spcAft>
              <a:buChar char="•"/>
            </a:pPr>
            <a:r>
              <a:rPr lang="en-AU" sz="1200" dirty="0">
                <a:latin typeface="Calibri" pitchFamily="34"/>
                <a:cs typeface="Calibri" pitchFamily="34"/>
              </a:rPr>
              <a:t>The ANZ Hearing Health Collaborative (HHC), formed in 2021 with 70+ volunteer members, is developing patient-focused best practice guidelines for adult cochlear implantation</a:t>
            </a:r>
          </a:p>
          <a:p>
            <a:pPr marL="342900" lvl="0" indent="-342900">
              <a:lnSpc>
                <a:spcPct val="100000"/>
              </a:lnSpc>
              <a:spcBef>
                <a:spcPts val="300"/>
              </a:spcBef>
              <a:spcAft>
                <a:spcPts val="300"/>
              </a:spcAft>
              <a:buChar char="•"/>
            </a:pPr>
            <a:r>
              <a:rPr lang="en-AU" sz="1200" dirty="0">
                <a:latin typeface="Calibri" pitchFamily="34"/>
                <a:cs typeface="Calibri" pitchFamily="34"/>
              </a:rPr>
              <a:t>Aims of the HHC are aligned with the Global CI task force…… this initiative aims to improve equitable access to quality hearing healthcare and achieve positive outcomes</a:t>
            </a:r>
          </a:p>
          <a:p>
            <a:pPr marL="342900" lvl="0" indent="-342900">
              <a:lnSpc>
                <a:spcPct val="100000"/>
              </a:lnSpc>
              <a:spcBef>
                <a:spcPts val="300"/>
              </a:spcBef>
              <a:spcAft>
                <a:spcPts val="300"/>
              </a:spcAft>
              <a:buChar char="•"/>
            </a:pPr>
            <a:r>
              <a:rPr lang="en-AU" sz="1200" dirty="0">
                <a:latin typeface="Calibri" pitchFamily="34"/>
                <a:cs typeface="Calibri" pitchFamily="34"/>
              </a:rPr>
              <a:t>By providing clear, evidence-based recommendations, the HHC seeks to reduce disparities and improve the quality of life for adults with hearing impairment</a:t>
            </a:r>
          </a:p>
          <a:p>
            <a:endParaRPr lang="en-AU" dirty="0"/>
          </a:p>
        </p:txBody>
      </p:sp>
      <p:sp>
        <p:nvSpPr>
          <p:cNvPr id="4" name="Slide Number Placeholder 3">
            <a:extLst>
              <a:ext uri="{FF2B5EF4-FFF2-40B4-BE49-F238E27FC236}">
                <a16:creationId xmlns:a16="http://schemas.microsoft.com/office/drawing/2014/main" id="{0531E8E4-889E-6AE0-6404-2D2DCE1B58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5CE9440-B70E-412F-A1A6-D68F52D68D01}" type="slidenum">
              <a:t>4</a:t>
            </a:fld>
            <a:endParaRPr lang="en-US" sz="1200" b="0" i="0" u="none" strike="noStrike" kern="1200" cap="none" spc="0" baseline="0" dirty="0">
              <a:solidFill>
                <a:srgbClr val="000000"/>
              </a:solidFill>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505476-0FE0-BC30-68F6-3E4C2881D61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E257BB5-96EB-0A68-BB85-C2ADFAA28356}"/>
              </a:ext>
            </a:extLst>
          </p:cNvPr>
          <p:cNvSpPr txBox="1">
            <a:spLocks noGrp="1"/>
          </p:cNvSpPr>
          <p:nvPr>
            <p:ph type="body" sz="quarter" idx="1"/>
          </p:nvPr>
        </p:nvSpPr>
        <p:spPr/>
        <p:txBody>
          <a:bodyPr/>
          <a:lstStyle/>
          <a:p>
            <a:pPr lvl="0"/>
            <a:r>
              <a:rPr lang="en-AU" sz="1800" dirty="0">
                <a:latin typeface="Arial" pitchFamily="34"/>
              </a:rPr>
              <a:t>Objective:</a:t>
            </a:r>
          </a:p>
          <a:p>
            <a:pPr lvl="0"/>
            <a:r>
              <a:rPr lang="en-AU" sz="1800" dirty="0">
                <a:latin typeface="Arial" pitchFamily="34"/>
              </a:rPr>
              <a:t>A working group of experts was formed to adapt the Global Living Guidelines for CI, released in 2023, to the ANZ context, focusing on:</a:t>
            </a:r>
          </a:p>
          <a:p>
            <a:pPr lvl="1"/>
            <a:r>
              <a:rPr lang="en-AU" sz="1400" dirty="0">
                <a:latin typeface="Arial" pitchFamily="34"/>
              </a:rPr>
              <a:t>CI referral, evaluation, candidacy recommendation, and outcome evaluation.</a:t>
            </a:r>
            <a:endParaRPr lang="en-AU" sz="1400" dirty="0">
              <a:latin typeface="Calibri" pitchFamily="34"/>
            </a:endParaRPr>
          </a:p>
          <a:p>
            <a:pPr lvl="0"/>
            <a:endParaRPr lang="en-AU" dirty="0"/>
          </a:p>
          <a:p>
            <a:pPr lvl="0">
              <a:lnSpc>
                <a:spcPct val="70000"/>
              </a:lnSpc>
            </a:pPr>
            <a:r>
              <a:rPr lang="en-AU" sz="1500" dirty="0"/>
              <a:t>Guidelines Working Group formed in October 2023 as a volunteer subgroup of ANZ HHC.</a:t>
            </a:r>
          </a:p>
          <a:p>
            <a:pPr lvl="0">
              <a:lnSpc>
                <a:spcPct val="70000"/>
              </a:lnSpc>
            </a:pPr>
            <a:r>
              <a:rPr lang="en-AU" sz="1500" b="1" dirty="0"/>
              <a:t>Purpose: </a:t>
            </a:r>
          </a:p>
          <a:p>
            <a:pPr lvl="0">
              <a:lnSpc>
                <a:spcPct val="70000"/>
              </a:lnSpc>
            </a:pPr>
            <a:r>
              <a:rPr lang="en-AU" sz="1500" dirty="0"/>
              <a:t>To review and adapt the global Living Guidelines for the ANZ context as they relate to the areas of CI referral, CI evaluation and candidacy recommendation, and CI outcome evaluation.</a:t>
            </a:r>
          </a:p>
          <a:p>
            <a:pPr lvl="0">
              <a:lnSpc>
                <a:spcPct val="70000"/>
              </a:lnSpc>
            </a:pPr>
            <a:r>
              <a:rPr lang="en-AU" sz="1500" dirty="0"/>
              <a:t>This is a subset of work which will be subsequently be done on broader guideline development for adults with hearing loss.</a:t>
            </a:r>
          </a:p>
          <a:p>
            <a:pPr lvl="0">
              <a:lnSpc>
                <a:spcPct val="70000"/>
              </a:lnSpc>
            </a:pPr>
            <a:r>
              <a:rPr lang="en-AU" sz="1500" b="1" dirty="0"/>
              <a:t>Role and Scope:</a:t>
            </a:r>
          </a:p>
          <a:p>
            <a:pPr lvl="0">
              <a:lnSpc>
                <a:spcPct val="70000"/>
              </a:lnSpc>
            </a:pPr>
            <a:r>
              <a:rPr lang="en-AU" sz="1500" dirty="0"/>
              <a:t>The working group will:</a:t>
            </a:r>
          </a:p>
          <a:p>
            <a:pPr lvl="0">
              <a:lnSpc>
                <a:spcPct val="70000"/>
              </a:lnSpc>
            </a:pPr>
            <a:r>
              <a:rPr lang="en-AU" sz="1500" dirty="0"/>
              <a:t>Review the global Living Guidelines, consider relevance for the ANZ context and adapt accordingly</a:t>
            </a:r>
          </a:p>
          <a:p>
            <a:pPr lvl="0">
              <a:lnSpc>
                <a:spcPct val="70000"/>
              </a:lnSpc>
            </a:pPr>
            <a:r>
              <a:rPr lang="en-AU" sz="1500" dirty="0"/>
              <a:t>Address the areas of:</a:t>
            </a:r>
          </a:p>
          <a:p>
            <a:pPr lvl="1">
              <a:lnSpc>
                <a:spcPct val="70000"/>
              </a:lnSpc>
            </a:pPr>
            <a:r>
              <a:rPr lang="en-AU" sz="1300" dirty="0"/>
              <a:t>CI referral</a:t>
            </a:r>
          </a:p>
          <a:p>
            <a:pPr lvl="1">
              <a:lnSpc>
                <a:spcPct val="70000"/>
              </a:lnSpc>
            </a:pPr>
            <a:r>
              <a:rPr lang="en-AU" sz="1300" dirty="0"/>
              <a:t>CI evaluation and candidacy recommendation</a:t>
            </a:r>
          </a:p>
          <a:p>
            <a:pPr lvl="1">
              <a:lnSpc>
                <a:spcPct val="70000"/>
              </a:lnSpc>
            </a:pPr>
            <a:r>
              <a:rPr lang="en-AU" sz="1300" dirty="0"/>
              <a:t>CI outcome evaluation</a:t>
            </a:r>
          </a:p>
          <a:p>
            <a:pPr lvl="0">
              <a:lnSpc>
                <a:spcPct val="70000"/>
              </a:lnSpc>
            </a:pPr>
            <a:r>
              <a:rPr lang="en-AU" sz="1500" dirty="0"/>
              <a:t>Present the recommended ANZ guidelines to the ANZ Hearing Health Collaborative for endorsement</a:t>
            </a:r>
          </a:p>
          <a:p>
            <a:pPr lvl="0">
              <a:lnSpc>
                <a:spcPct val="70000"/>
              </a:lnSpc>
            </a:pPr>
            <a:r>
              <a:rPr lang="en-AU" sz="1500" dirty="0"/>
              <a:t>Support the Advocacy and Education working groups to disseminate and promote the adoption of the ANZ guidelines</a:t>
            </a:r>
          </a:p>
          <a:p>
            <a:pPr lvl="0"/>
            <a:endParaRPr lang="en-AU" dirty="0"/>
          </a:p>
        </p:txBody>
      </p:sp>
      <p:sp>
        <p:nvSpPr>
          <p:cNvPr id="4" name="Slide Number Placeholder 3">
            <a:extLst>
              <a:ext uri="{FF2B5EF4-FFF2-40B4-BE49-F238E27FC236}">
                <a16:creationId xmlns:a16="http://schemas.microsoft.com/office/drawing/2014/main" id="{695B98CC-DE95-851B-8E70-B95CE1C693B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DE374D7-EF15-4138-96B7-49A360AA57E1}" type="slidenum">
              <a:t>6</a:t>
            </a:fld>
            <a:endParaRPr lang="en-AU" sz="1200" b="0" i="0" u="none" strike="noStrike" kern="1200" cap="none" spc="0" baseline="0" dirty="0">
              <a:solidFill>
                <a:srgbClr val="000000"/>
              </a:solidFill>
              <a:uFillTx/>
              <a:latin typeface="Apto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E7D97D-568A-5827-AE5C-B9315CE517C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3A5030C-FBBC-656E-8BE6-4CC2F7EF4024}"/>
              </a:ext>
            </a:extLst>
          </p:cNvPr>
          <p:cNvSpPr txBox="1">
            <a:spLocks noGrp="1"/>
          </p:cNvSpPr>
          <p:nvPr>
            <p:ph type="body" sz="quarter" idx="1"/>
          </p:nvPr>
        </p:nvSpPr>
        <p:spPr/>
        <p:txBody>
          <a:bodyPr/>
          <a:lstStyle/>
          <a:p>
            <a:pPr lvl="0"/>
            <a:r>
              <a:rPr lang="en-US" dirty="0"/>
              <a:t>The ANZ working group further refined these guidelines through a series of five workshops held throughout 2023 and 2024.</a:t>
            </a:r>
          </a:p>
          <a:p>
            <a:pPr lvl="0"/>
            <a:endParaRPr lang="en-AU" dirty="0"/>
          </a:p>
        </p:txBody>
      </p:sp>
      <p:sp>
        <p:nvSpPr>
          <p:cNvPr id="4" name="Slide Number Placeholder 3">
            <a:extLst>
              <a:ext uri="{FF2B5EF4-FFF2-40B4-BE49-F238E27FC236}">
                <a16:creationId xmlns:a16="http://schemas.microsoft.com/office/drawing/2014/main" id="{956A15CE-0A20-978E-7537-E8DB55BA2AE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FBC977-FCC0-431F-A926-6DD9EF5B3E81}" type="slidenum">
              <a:t>8</a:t>
            </a:fld>
            <a:endParaRPr lang="en-US" sz="1200" b="0" i="0" u="none" strike="noStrike" kern="1200" cap="none" spc="0" baseline="0" dirty="0">
              <a:solidFill>
                <a:srgbClr val="000000"/>
              </a:solidFill>
              <a:uFillTx/>
              <a:latin typeface="Apto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00" dirty="0">
                <a:effectLst/>
                <a:latin typeface="Calibri" panose="020F0502020204030204" pitchFamily="34" charset="0"/>
                <a:ea typeface="Aptos" panose="020B0004020202020204" pitchFamily="34" charset="0"/>
                <a:cs typeface="Calibri" panose="020F0502020204030204" pitchFamily="34" charset="0"/>
              </a:rPr>
              <a:t>Considered the minimum requirements for CI outcome evaluation.</a:t>
            </a:r>
          </a:p>
          <a:p>
            <a:endParaRPr lang="en-AU" dirty="0"/>
          </a:p>
        </p:txBody>
      </p:sp>
      <p:sp>
        <p:nvSpPr>
          <p:cNvPr id="4" name="Slide Number Placeholder 3"/>
          <p:cNvSpPr>
            <a:spLocks noGrp="1"/>
          </p:cNvSpPr>
          <p:nvPr>
            <p:ph type="sldNum" sz="quarter" idx="5"/>
          </p:nvPr>
        </p:nvSpPr>
        <p:spPr/>
        <p:txBody>
          <a:bodyPr/>
          <a:lstStyle/>
          <a:p>
            <a:pPr lvl="0"/>
            <a:fld id="{13AB6C1A-ED1C-4383-A473-0D0FFC95276E}" type="slidenum">
              <a:rPr lang="en-AU" smtClean="0"/>
              <a:t>12</a:t>
            </a:fld>
            <a:endParaRPr lang="en-AU" dirty="0"/>
          </a:p>
        </p:txBody>
      </p:sp>
    </p:spTree>
    <p:extLst>
      <p:ext uri="{BB962C8B-B14F-4D97-AF65-F5344CB8AC3E}">
        <p14:creationId xmlns:p14="http://schemas.microsoft.com/office/powerpoint/2010/main" val="1256820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B5E63"/>
        </a:solidFill>
        <a:effectLst/>
      </p:bgPr>
    </p:bg>
    <p:spTree>
      <p:nvGrpSpPr>
        <p:cNvPr id="1" name=""/>
        <p:cNvGrpSpPr/>
        <p:nvPr/>
      </p:nvGrpSpPr>
      <p:grpSpPr>
        <a:xfrm>
          <a:off x="0" y="0"/>
          <a:ext cx="0" cy="0"/>
          <a:chOff x="0" y="0"/>
          <a:chExt cx="0" cy="0"/>
        </a:xfrm>
      </p:grpSpPr>
      <p:pic>
        <p:nvPicPr>
          <p:cNvPr id="2" name="Picture 11" descr="A picture containing coil spring&#10;&#10;Description automatically generated">
            <a:extLst>
              <a:ext uri="{FF2B5EF4-FFF2-40B4-BE49-F238E27FC236}">
                <a16:creationId xmlns:a16="http://schemas.microsoft.com/office/drawing/2014/main" id="{AC81004D-E62F-74EE-A0B2-25DD039FE8FE}"/>
              </a:ext>
            </a:extLst>
          </p:cNvPr>
          <p:cNvPicPr>
            <a:picLocks noChangeAspect="1"/>
          </p:cNvPicPr>
          <p:nvPr/>
        </p:nvPicPr>
        <p:blipFill>
          <a:blip r:embed="rId2">
            <a:biLevel thresh="50000"/>
          </a:blip>
          <a:stretch>
            <a:fillRect/>
          </a:stretch>
        </p:blipFill>
        <p:spPr>
          <a:xfrm rot="2700006">
            <a:off x="9533022" y="-6583048"/>
            <a:ext cx="7788530" cy="11123346"/>
          </a:xfrm>
          <a:prstGeom prst="rect">
            <a:avLst/>
          </a:prstGeom>
          <a:solidFill>
            <a:srgbClr val="1B5E63"/>
          </a:solidFill>
          <a:ln cap="flat">
            <a:noFill/>
          </a:ln>
        </p:spPr>
      </p:pic>
      <p:pic>
        <p:nvPicPr>
          <p:cNvPr id="3" name="Picture 12" descr="A picture containing coil spring&#10;&#10;Description automatically generated">
            <a:extLst>
              <a:ext uri="{FF2B5EF4-FFF2-40B4-BE49-F238E27FC236}">
                <a16:creationId xmlns:a16="http://schemas.microsoft.com/office/drawing/2014/main" id="{1135850B-4119-BB9C-27AE-8D943F8FB8A7}"/>
              </a:ext>
            </a:extLst>
          </p:cNvPr>
          <p:cNvPicPr>
            <a:picLocks noChangeAspect="1"/>
          </p:cNvPicPr>
          <p:nvPr/>
        </p:nvPicPr>
        <p:blipFill>
          <a:blip r:embed="rId3">
            <a:lum bright="70000" contrast="-70000"/>
            <a:alphaModFix amt="15000"/>
          </a:blip>
          <a:stretch>
            <a:fillRect/>
          </a:stretch>
        </p:blipFill>
        <p:spPr>
          <a:xfrm rot="2700006">
            <a:off x="-6809349" y="-1223200"/>
            <a:ext cx="12322408" cy="17598478"/>
          </a:xfrm>
          <a:prstGeom prst="rect">
            <a:avLst/>
          </a:prstGeom>
          <a:noFill/>
          <a:ln cap="flat">
            <a:noFill/>
          </a:ln>
        </p:spPr>
      </p:pic>
      <p:sp>
        <p:nvSpPr>
          <p:cNvPr id="4" name="Title 1">
            <a:extLst>
              <a:ext uri="{FF2B5EF4-FFF2-40B4-BE49-F238E27FC236}">
                <a16:creationId xmlns:a16="http://schemas.microsoft.com/office/drawing/2014/main" id="{2303633D-A6F0-0641-49F3-93875EFF19C2}"/>
              </a:ext>
            </a:extLst>
          </p:cNvPr>
          <p:cNvSpPr txBox="1">
            <a:spLocks noGrp="1"/>
          </p:cNvSpPr>
          <p:nvPr>
            <p:ph type="ctrTitle"/>
          </p:nvPr>
        </p:nvSpPr>
        <p:spPr>
          <a:xfrm>
            <a:off x="765718" y="789748"/>
            <a:ext cx="7672035" cy="2387598"/>
          </a:xfrm>
        </p:spPr>
        <p:txBody>
          <a:bodyPr anchor="b"/>
          <a:lstStyle>
            <a:lvl1pPr>
              <a:defRPr sz="4800">
                <a:solidFill>
                  <a:srgbClr val="FFFFFF"/>
                </a:solidFill>
                <a:latin typeface="Calibri Light"/>
              </a:defRPr>
            </a:lvl1pPr>
          </a:lstStyle>
          <a:p>
            <a:pPr lvl="0"/>
            <a:r>
              <a:rPr lang="en-GB"/>
              <a:t>Click to edit Master title style</a:t>
            </a:r>
            <a:endParaRPr lang="en-US"/>
          </a:p>
        </p:txBody>
      </p:sp>
      <p:sp>
        <p:nvSpPr>
          <p:cNvPr id="5" name="Subtitle 2">
            <a:extLst>
              <a:ext uri="{FF2B5EF4-FFF2-40B4-BE49-F238E27FC236}">
                <a16:creationId xmlns:a16="http://schemas.microsoft.com/office/drawing/2014/main" id="{C48CAE32-413A-06B3-1EC8-5586781467B5}"/>
              </a:ext>
            </a:extLst>
          </p:cNvPr>
          <p:cNvSpPr txBox="1">
            <a:spLocks noGrp="1"/>
          </p:cNvSpPr>
          <p:nvPr>
            <p:ph type="subTitle" idx="1"/>
          </p:nvPr>
        </p:nvSpPr>
        <p:spPr>
          <a:xfrm>
            <a:off x="817757" y="3846121"/>
            <a:ext cx="7672035" cy="1655758"/>
          </a:xfrm>
        </p:spPr>
        <p:txBody>
          <a:bodyPr/>
          <a:lstStyle>
            <a:lvl1pPr marL="0" indent="0">
              <a:buNone/>
              <a:defRPr sz="2400">
                <a:solidFill>
                  <a:srgbClr val="FFFFFF"/>
                </a:solidFill>
                <a:latin typeface="Calibri"/>
              </a:defRPr>
            </a:lvl1pPr>
          </a:lstStyle>
          <a:p>
            <a:pPr lvl="0"/>
            <a:r>
              <a:rPr lang="en-GB"/>
              <a:t>Click to edit Master subtitle style</a:t>
            </a:r>
            <a:endParaRPr lang="en-US"/>
          </a:p>
        </p:txBody>
      </p:sp>
      <p:cxnSp>
        <p:nvCxnSpPr>
          <p:cNvPr id="6" name="Straight Connector 9">
            <a:extLst>
              <a:ext uri="{FF2B5EF4-FFF2-40B4-BE49-F238E27FC236}">
                <a16:creationId xmlns:a16="http://schemas.microsoft.com/office/drawing/2014/main" id="{CF3AFA98-66CB-FE6D-F30D-6063ABEB54BD}"/>
              </a:ext>
            </a:extLst>
          </p:cNvPr>
          <p:cNvCxnSpPr/>
          <p:nvPr/>
        </p:nvCxnSpPr>
        <p:spPr>
          <a:xfrm>
            <a:off x="765718" y="3510957"/>
            <a:ext cx="7567959" cy="0"/>
          </a:xfrm>
          <a:prstGeom prst="straightConnector1">
            <a:avLst/>
          </a:prstGeom>
          <a:noFill/>
          <a:ln w="6345" cap="flat">
            <a:solidFill>
              <a:srgbClr val="AEAEAE"/>
            </a:solidFill>
            <a:prstDash val="solid"/>
            <a:miter/>
          </a:ln>
        </p:spPr>
      </p:cxnSp>
      <p:pic>
        <p:nvPicPr>
          <p:cNvPr id="7" name="Picture 6" descr="A black background with white text&#10;&#10;Description automatically generated">
            <a:extLst>
              <a:ext uri="{FF2B5EF4-FFF2-40B4-BE49-F238E27FC236}">
                <a16:creationId xmlns:a16="http://schemas.microsoft.com/office/drawing/2014/main" id="{AF9738BC-940D-FF70-63A4-8FA84A97D45F}"/>
              </a:ext>
            </a:extLst>
          </p:cNvPr>
          <p:cNvPicPr>
            <a:picLocks noChangeAspect="1"/>
          </p:cNvPicPr>
          <p:nvPr/>
        </p:nvPicPr>
        <p:blipFill>
          <a:blip r:embed="rId4">
            <a:lum bright="70000" contrast="-70000"/>
          </a:blip>
          <a:stretch>
            <a:fillRect/>
          </a:stretch>
        </p:blipFill>
        <p:spPr>
          <a:xfrm>
            <a:off x="8766471" y="4674010"/>
            <a:ext cx="3394966" cy="2400537"/>
          </a:xfrm>
          <a:prstGeom prst="rect">
            <a:avLst/>
          </a:prstGeom>
          <a:noFill/>
          <a:ln cap="flat">
            <a:noFill/>
          </a:ln>
        </p:spPr>
      </p:pic>
    </p:spTree>
    <p:extLst>
      <p:ext uri="{BB962C8B-B14F-4D97-AF65-F5344CB8AC3E}">
        <p14:creationId xmlns:p14="http://schemas.microsoft.com/office/powerpoint/2010/main" val="252592586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BAFF"/>
        </a:solidFill>
        <a:effectLst/>
      </p:bgPr>
    </p:bg>
    <p:spTree>
      <p:nvGrpSpPr>
        <p:cNvPr id="1" name=""/>
        <p:cNvGrpSpPr/>
        <p:nvPr/>
      </p:nvGrpSpPr>
      <p:grpSpPr>
        <a:xfrm>
          <a:off x="0" y="0"/>
          <a:ext cx="0" cy="0"/>
          <a:chOff x="0" y="0"/>
          <a:chExt cx="0" cy="0"/>
        </a:xfrm>
      </p:grpSpPr>
      <p:pic>
        <p:nvPicPr>
          <p:cNvPr id="2" name="Picture 9" descr="A picture containing metalware, clipart, coil spring, gear&#10;&#10;Description automatically generated">
            <a:extLst>
              <a:ext uri="{FF2B5EF4-FFF2-40B4-BE49-F238E27FC236}">
                <a16:creationId xmlns:a16="http://schemas.microsoft.com/office/drawing/2014/main" id="{8EB83089-5E07-F7A2-B723-C116A0A85952}"/>
              </a:ext>
            </a:extLst>
          </p:cNvPr>
          <p:cNvPicPr>
            <a:picLocks noChangeAspect="1"/>
          </p:cNvPicPr>
          <p:nvPr/>
        </p:nvPicPr>
        <p:blipFill>
          <a:blip r:embed="rId2"/>
          <a:srcRect t="-729"/>
          <a:stretch>
            <a:fillRect/>
          </a:stretch>
        </p:blipFill>
        <p:spPr>
          <a:xfrm rot="17918533">
            <a:off x="1030125" y="-3871328"/>
            <a:ext cx="10131762" cy="14575206"/>
          </a:xfrm>
          <a:prstGeom prst="rect">
            <a:avLst/>
          </a:prstGeom>
          <a:noFill/>
          <a:ln cap="flat">
            <a:noFill/>
          </a:ln>
        </p:spPr>
      </p:pic>
      <p:sp>
        <p:nvSpPr>
          <p:cNvPr id="3" name="Round Single Corner of Rectangle 10">
            <a:extLst>
              <a:ext uri="{FF2B5EF4-FFF2-40B4-BE49-F238E27FC236}">
                <a16:creationId xmlns:a16="http://schemas.microsoft.com/office/drawing/2014/main" id="{A5EFF2D3-2E8D-405D-638B-84F6BBC36ECD}"/>
              </a:ext>
            </a:extLst>
          </p:cNvPr>
          <p:cNvSpPr/>
          <p:nvPr/>
        </p:nvSpPr>
        <p:spPr>
          <a:xfrm rot="5400013">
            <a:off x="3204886" y="-2104432"/>
            <a:ext cx="5782235" cy="11066928"/>
          </a:xfrm>
          <a:custGeom>
            <a:avLst/>
            <a:gdLst>
              <a:gd name="f0" fmla="val 5400000"/>
              <a:gd name="f1" fmla="val 16200000"/>
              <a:gd name="f2" fmla="val w"/>
              <a:gd name="f3" fmla="val h"/>
              <a:gd name="f4" fmla="val ss"/>
              <a:gd name="f5" fmla="val 0"/>
              <a:gd name="f6" fmla="val 26667"/>
              <a:gd name="f7" fmla="abs f2"/>
              <a:gd name="f8" fmla="abs f3"/>
              <a:gd name="f9" fmla="abs f4"/>
              <a:gd name="f10" fmla="?: f7 f2 1"/>
              <a:gd name="f11" fmla="?: f8 f3 1"/>
              <a:gd name="f12" fmla="?: f9 f4 1"/>
              <a:gd name="f13" fmla="*/ f10 1 21600"/>
              <a:gd name="f14" fmla="*/ f11 1 21600"/>
              <a:gd name="f15" fmla="*/ 21600 f10 1"/>
              <a:gd name="f16" fmla="*/ 21600 f11 1"/>
              <a:gd name="f17" fmla="min f14 f13"/>
              <a:gd name="f18" fmla="*/ f15 1 f12"/>
              <a:gd name="f19" fmla="*/ f16 1 f12"/>
              <a:gd name="f20" fmla="val f18"/>
              <a:gd name="f21" fmla="val f19"/>
              <a:gd name="f22" fmla="*/ f5 f17 1"/>
              <a:gd name="f23" fmla="+- f21 0 f5"/>
              <a:gd name="f24" fmla="+- f20 0 f5"/>
              <a:gd name="f25" fmla="*/ f21 f17 1"/>
              <a:gd name="f26" fmla="*/ f20 f17 1"/>
              <a:gd name="f27" fmla="min f24 f23"/>
              <a:gd name="f28" fmla="*/ f27 f6 1"/>
              <a:gd name="f29" fmla="*/ f28 1 100000"/>
              <a:gd name="f30" fmla="+- f20 0 f29"/>
              <a:gd name="f31" fmla="*/ f29 29289 1"/>
              <a:gd name="f32" fmla="*/ f29 f17 1"/>
              <a:gd name="f33" fmla="*/ f31 1 100000"/>
              <a:gd name="f34" fmla="*/ f30 f17 1"/>
              <a:gd name="f35" fmla="+- f20 0 f33"/>
              <a:gd name="f36" fmla="*/ f35 f17 1"/>
            </a:gdLst>
            <a:ahLst/>
            <a:cxnLst>
              <a:cxn ang="3cd4">
                <a:pos x="hc" y="t"/>
              </a:cxn>
              <a:cxn ang="0">
                <a:pos x="r" y="vc"/>
              </a:cxn>
              <a:cxn ang="cd4">
                <a:pos x="hc" y="b"/>
              </a:cxn>
              <a:cxn ang="cd2">
                <a:pos x="l" y="vc"/>
              </a:cxn>
            </a:cxnLst>
            <a:rect l="f22" t="f22" r="f36" b="f25"/>
            <a:pathLst>
              <a:path>
                <a:moveTo>
                  <a:pt x="f22" y="f22"/>
                </a:moveTo>
                <a:lnTo>
                  <a:pt x="f34" y="f22"/>
                </a:lnTo>
                <a:arcTo wR="f32" hR="f32" stAng="f1" swAng="f0"/>
                <a:lnTo>
                  <a:pt x="f26" y="f25"/>
                </a:lnTo>
                <a:lnTo>
                  <a:pt x="f22" y="f25"/>
                </a:lnTo>
                <a:close/>
              </a:path>
            </a:pathLst>
          </a:custGeom>
          <a:solidFill>
            <a:srgbClr val="63BAFF">
              <a:alpha val="92714"/>
            </a:srgbClr>
          </a:solidFill>
          <a:ln cap="flat">
            <a:noFill/>
            <a:prstDash val="solid"/>
          </a:ln>
          <a:effectLst>
            <a:outerShdw dir="16200000" algn="tl">
              <a:srgbClr val="000000">
                <a:alpha val="12572"/>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4" name="Title 1">
            <a:extLst>
              <a:ext uri="{FF2B5EF4-FFF2-40B4-BE49-F238E27FC236}">
                <a16:creationId xmlns:a16="http://schemas.microsoft.com/office/drawing/2014/main" id="{7C08C820-232A-5EE8-5B95-6E595860F265}"/>
              </a:ext>
            </a:extLst>
          </p:cNvPr>
          <p:cNvSpPr txBox="1">
            <a:spLocks noGrp="1"/>
          </p:cNvSpPr>
          <p:nvPr>
            <p:ph type="title"/>
          </p:nvPr>
        </p:nvSpPr>
        <p:spPr>
          <a:xfrm>
            <a:off x="838203" y="1019693"/>
            <a:ext cx="10515600" cy="862900"/>
          </a:xfrm>
        </p:spPr>
        <p:txBody>
          <a:bodyPr anchor="t"/>
          <a:lstStyle>
            <a:lvl1pPr>
              <a:defRPr sz="3200">
                <a:solidFill>
                  <a:srgbClr val="FFFFFF"/>
                </a:solidFill>
              </a:defRPr>
            </a:lvl1pPr>
          </a:lstStyle>
          <a:p>
            <a:pPr lvl="0"/>
            <a:r>
              <a:rPr lang="en-GB"/>
              <a:t>Click to edit Master title style</a:t>
            </a:r>
            <a:endParaRPr lang="en-US"/>
          </a:p>
        </p:txBody>
      </p:sp>
      <p:sp>
        <p:nvSpPr>
          <p:cNvPr id="5" name="Content Placeholder 2">
            <a:extLst>
              <a:ext uri="{FF2B5EF4-FFF2-40B4-BE49-F238E27FC236}">
                <a16:creationId xmlns:a16="http://schemas.microsoft.com/office/drawing/2014/main" id="{32CBC195-C0A5-EC64-9337-02ED10A8ECDB}"/>
              </a:ext>
            </a:extLst>
          </p:cNvPr>
          <p:cNvSpPr txBox="1">
            <a:spLocks noGrp="1"/>
          </p:cNvSpPr>
          <p:nvPr>
            <p:ph idx="1"/>
          </p:nvPr>
        </p:nvSpPr>
        <p:spPr>
          <a:xfrm>
            <a:off x="838203" y="2337078"/>
            <a:ext cx="5181603" cy="367375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3">
            <a:extLst>
              <a:ext uri="{FF2B5EF4-FFF2-40B4-BE49-F238E27FC236}">
                <a16:creationId xmlns:a16="http://schemas.microsoft.com/office/drawing/2014/main" id="{8AA62806-B4F8-56D5-3CC8-A7A730987DCC}"/>
              </a:ext>
            </a:extLst>
          </p:cNvPr>
          <p:cNvSpPr txBox="1">
            <a:spLocks noGrp="1"/>
          </p:cNvSpPr>
          <p:nvPr>
            <p:ph idx="2"/>
          </p:nvPr>
        </p:nvSpPr>
        <p:spPr>
          <a:xfrm>
            <a:off x="6172200" y="2337078"/>
            <a:ext cx="5181603" cy="3673757"/>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48209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A2432-9EDB-C6ED-60A5-3EF6A080D045}"/>
              </a:ext>
            </a:extLst>
          </p:cNvPr>
          <p:cNvSpPr txBox="1">
            <a:spLocks noGrp="1"/>
          </p:cNvSpPr>
          <p:nvPr>
            <p:ph type="title"/>
          </p:nvPr>
        </p:nvSpPr>
        <p:spPr>
          <a:xfrm>
            <a:off x="6030815" y="548530"/>
            <a:ext cx="5324569" cy="1325559"/>
          </a:xfrm>
        </p:spPr>
        <p:txBody>
          <a:bodyPr anchor="t"/>
          <a:lstStyle>
            <a:lvl1pPr>
              <a:defRPr sz="3200">
                <a:solidFill>
                  <a:srgbClr val="4963EC"/>
                </a:solidFill>
              </a:defRPr>
            </a:lvl1pPr>
          </a:lstStyle>
          <a:p>
            <a:pPr lvl="0"/>
            <a:r>
              <a:rPr lang="en-GB"/>
              <a:t>Click to edit Master title style</a:t>
            </a:r>
            <a:endParaRPr lang="en-US"/>
          </a:p>
        </p:txBody>
      </p:sp>
      <p:sp>
        <p:nvSpPr>
          <p:cNvPr id="3" name="Text Placeholder 4">
            <a:extLst>
              <a:ext uri="{FF2B5EF4-FFF2-40B4-BE49-F238E27FC236}">
                <a16:creationId xmlns:a16="http://schemas.microsoft.com/office/drawing/2014/main" id="{95DC41DF-74A0-D27E-B8DF-BC53ADBB7D1B}"/>
              </a:ext>
            </a:extLst>
          </p:cNvPr>
          <p:cNvSpPr txBox="1">
            <a:spLocks noGrp="1"/>
          </p:cNvSpPr>
          <p:nvPr>
            <p:ph type="body" idx="4294967295"/>
          </p:nvPr>
        </p:nvSpPr>
        <p:spPr>
          <a:xfrm>
            <a:off x="6030815" y="1874090"/>
            <a:ext cx="5183184" cy="823910"/>
          </a:xfrm>
        </p:spPr>
        <p:txBody>
          <a:bodyPr/>
          <a:lstStyle>
            <a:lvl1pPr marL="0" indent="0">
              <a:buNone/>
              <a:defRPr sz="2400" b="1">
                <a:solidFill>
                  <a:srgbClr val="63BAFF"/>
                </a:solidFill>
              </a:defRPr>
            </a:lvl1pPr>
          </a:lstStyle>
          <a:p>
            <a:pPr lvl="0"/>
            <a:r>
              <a:rPr lang="en-GB"/>
              <a:t>Click to edit Master text styles</a:t>
            </a:r>
          </a:p>
        </p:txBody>
      </p:sp>
      <p:sp>
        <p:nvSpPr>
          <p:cNvPr id="4" name="Content Placeholder 5">
            <a:extLst>
              <a:ext uri="{FF2B5EF4-FFF2-40B4-BE49-F238E27FC236}">
                <a16:creationId xmlns:a16="http://schemas.microsoft.com/office/drawing/2014/main" id="{4A45B616-30CA-5570-D770-25595C051B34}"/>
              </a:ext>
            </a:extLst>
          </p:cNvPr>
          <p:cNvSpPr txBox="1">
            <a:spLocks noGrp="1"/>
          </p:cNvSpPr>
          <p:nvPr>
            <p:ph idx="4294967295"/>
          </p:nvPr>
        </p:nvSpPr>
        <p:spPr>
          <a:xfrm>
            <a:off x="6030815" y="2698001"/>
            <a:ext cx="5183184" cy="3684583"/>
          </a:xfrm>
        </p:spPr>
        <p:txBody>
          <a:bodyPr/>
          <a:lstStyle>
            <a:lvl1pPr>
              <a:defRPr>
                <a:solidFill>
                  <a:srgbClr val="44546A"/>
                </a:solidFill>
              </a:defRPr>
            </a:lvl1pPr>
            <a:lvl2pPr>
              <a:defRPr>
                <a:solidFill>
                  <a:srgbClr val="44546A"/>
                </a:solidFill>
              </a:defRPr>
            </a:lvl2pPr>
            <a:lvl3pPr>
              <a:defRPr>
                <a:solidFill>
                  <a:srgbClr val="44546A"/>
                </a:solidFill>
              </a:defRPr>
            </a:lvl3pPr>
            <a:lvl4pPr>
              <a:defRPr>
                <a:solidFill>
                  <a:srgbClr val="44546A"/>
                </a:solidFill>
              </a:defRPr>
            </a:lvl4pPr>
            <a:lvl5pPr>
              <a:defRPr>
                <a:solidFill>
                  <a:srgbClr val="44546A"/>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ound Single Corner of Rectangle 9">
            <a:extLst>
              <a:ext uri="{FF2B5EF4-FFF2-40B4-BE49-F238E27FC236}">
                <a16:creationId xmlns:a16="http://schemas.microsoft.com/office/drawing/2014/main" id="{B98C2113-321B-E179-24C0-BE21BBD81F9C}"/>
              </a:ext>
            </a:extLst>
          </p:cNvPr>
          <p:cNvSpPr/>
          <p:nvPr/>
        </p:nvSpPr>
        <p:spPr>
          <a:xfrm>
            <a:off x="0" y="484092"/>
            <a:ext cx="3939985" cy="5862922"/>
          </a:xfrm>
          <a:custGeom>
            <a:avLst/>
            <a:gdLst>
              <a:gd name="f0" fmla="val 5400000"/>
              <a:gd name="f1" fmla="val 16200000"/>
              <a:gd name="f2" fmla="val w"/>
              <a:gd name="f3" fmla="val h"/>
              <a:gd name="f4" fmla="val ss"/>
              <a:gd name="f5" fmla="val 0"/>
              <a:gd name="f6" fmla="val 22223"/>
              <a:gd name="f7" fmla="abs f2"/>
              <a:gd name="f8" fmla="abs f3"/>
              <a:gd name="f9" fmla="abs f4"/>
              <a:gd name="f10" fmla="?: f7 f2 1"/>
              <a:gd name="f11" fmla="?: f8 f3 1"/>
              <a:gd name="f12" fmla="?: f9 f4 1"/>
              <a:gd name="f13" fmla="*/ f10 1 21600"/>
              <a:gd name="f14" fmla="*/ f11 1 21600"/>
              <a:gd name="f15" fmla="*/ 21600 f10 1"/>
              <a:gd name="f16" fmla="*/ 21600 f11 1"/>
              <a:gd name="f17" fmla="min f14 f13"/>
              <a:gd name="f18" fmla="*/ f15 1 f12"/>
              <a:gd name="f19" fmla="*/ f16 1 f12"/>
              <a:gd name="f20" fmla="val f18"/>
              <a:gd name="f21" fmla="val f19"/>
              <a:gd name="f22" fmla="*/ f5 f17 1"/>
              <a:gd name="f23" fmla="+- f21 0 f5"/>
              <a:gd name="f24" fmla="+- f20 0 f5"/>
              <a:gd name="f25" fmla="*/ f21 f17 1"/>
              <a:gd name="f26" fmla="*/ f20 f17 1"/>
              <a:gd name="f27" fmla="min f24 f23"/>
              <a:gd name="f28" fmla="*/ f27 f6 1"/>
              <a:gd name="f29" fmla="*/ f28 1 100000"/>
              <a:gd name="f30" fmla="+- f20 0 f29"/>
              <a:gd name="f31" fmla="*/ f29 29289 1"/>
              <a:gd name="f32" fmla="*/ f29 f17 1"/>
              <a:gd name="f33" fmla="*/ f31 1 100000"/>
              <a:gd name="f34" fmla="*/ f30 f17 1"/>
              <a:gd name="f35" fmla="+- f20 0 f33"/>
              <a:gd name="f36" fmla="*/ f35 f17 1"/>
            </a:gdLst>
            <a:ahLst/>
            <a:cxnLst>
              <a:cxn ang="3cd4">
                <a:pos x="hc" y="t"/>
              </a:cxn>
              <a:cxn ang="0">
                <a:pos x="r" y="vc"/>
              </a:cxn>
              <a:cxn ang="cd4">
                <a:pos x="hc" y="b"/>
              </a:cxn>
              <a:cxn ang="cd2">
                <a:pos x="l" y="vc"/>
              </a:cxn>
            </a:cxnLst>
            <a:rect l="f22" t="f22" r="f36" b="f25"/>
            <a:pathLst>
              <a:path>
                <a:moveTo>
                  <a:pt x="f22" y="f22"/>
                </a:moveTo>
                <a:lnTo>
                  <a:pt x="f34" y="f22"/>
                </a:lnTo>
                <a:arcTo wR="f32" hR="f32" stAng="f1" swAng="f0"/>
                <a:lnTo>
                  <a:pt x="f26" y="f25"/>
                </a:lnTo>
                <a:lnTo>
                  <a:pt x="f22" y="f25"/>
                </a:lnTo>
                <a:close/>
              </a:path>
            </a:pathLst>
          </a:custGeom>
          <a:solidFill>
            <a:srgbClr val="230E89"/>
          </a:solidFill>
          <a:ln w="12701" cap="flat">
            <a:solidFill>
              <a:srgbClr val="17076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6" name="Picture Placeholder 11">
            <a:extLst>
              <a:ext uri="{FF2B5EF4-FFF2-40B4-BE49-F238E27FC236}">
                <a16:creationId xmlns:a16="http://schemas.microsoft.com/office/drawing/2014/main" id="{7455B7A7-43C2-7157-19C3-91B2712E2E58}"/>
              </a:ext>
            </a:extLst>
          </p:cNvPr>
          <p:cNvSpPr txBox="1">
            <a:spLocks noGrp="1"/>
          </p:cNvSpPr>
          <p:nvPr>
            <p:ph type="pic" idx="4294967295"/>
          </p:nvPr>
        </p:nvSpPr>
        <p:spPr>
          <a:xfrm>
            <a:off x="678887" y="1425385"/>
            <a:ext cx="4673041" cy="4370292"/>
          </a:xfrm>
          <a:solidFill>
            <a:srgbClr val="ADB9CA"/>
          </a:solidFill>
          <a:effectLst>
            <a:outerShdw dist="38103" algn="tl">
              <a:srgbClr val="000000">
                <a:alpha val="14995"/>
              </a:srgbClr>
            </a:outerShdw>
          </a:effectLst>
        </p:spPr>
        <p:txBody>
          <a:bodyPr/>
          <a:lstStyle>
            <a:lvl1pPr>
              <a:defRPr lang="en-US"/>
            </a:lvl1pPr>
          </a:lstStyle>
          <a:p>
            <a:pPr lvl="0"/>
            <a:endParaRPr lang="en-US" dirty="0"/>
          </a:p>
        </p:txBody>
      </p:sp>
      <p:pic>
        <p:nvPicPr>
          <p:cNvPr id="7" name="Picture 12">
            <a:extLst>
              <a:ext uri="{FF2B5EF4-FFF2-40B4-BE49-F238E27FC236}">
                <a16:creationId xmlns:a16="http://schemas.microsoft.com/office/drawing/2014/main" id="{C8AB3E55-8117-CF09-46F8-2E90B8FCE3AF}"/>
              </a:ext>
            </a:extLst>
          </p:cNvPr>
          <p:cNvPicPr>
            <a:picLocks noChangeAspect="1"/>
          </p:cNvPicPr>
          <p:nvPr/>
        </p:nvPicPr>
        <p:blipFill>
          <a:blip r:embed="rId2">
            <a:alphaModFix amt="6000"/>
          </a:blip>
          <a:srcRect/>
          <a:stretch>
            <a:fillRect/>
          </a:stretch>
        </p:blipFill>
        <p:spPr>
          <a:xfrm rot="13444890">
            <a:off x="1931847" y="-3365927"/>
            <a:ext cx="8197952" cy="4378503"/>
          </a:xfrm>
          <a:prstGeom prst="rect">
            <a:avLst/>
          </a:prstGeom>
          <a:noFill/>
          <a:ln cap="flat">
            <a:noFill/>
          </a:ln>
        </p:spPr>
      </p:pic>
      <p:pic>
        <p:nvPicPr>
          <p:cNvPr id="8" name="Picture 2">
            <a:extLst>
              <a:ext uri="{FF2B5EF4-FFF2-40B4-BE49-F238E27FC236}">
                <a16:creationId xmlns:a16="http://schemas.microsoft.com/office/drawing/2014/main" id="{EE650251-BAE4-914E-9196-2DC8F2DACDEC}"/>
              </a:ext>
            </a:extLst>
          </p:cNvPr>
          <p:cNvPicPr>
            <a:picLocks noChangeAspect="1"/>
          </p:cNvPicPr>
          <p:nvPr/>
        </p:nvPicPr>
        <p:blipFill>
          <a:blip r:embed="rId3"/>
          <a:stretch>
            <a:fillRect/>
          </a:stretch>
        </p:blipFill>
        <p:spPr>
          <a:xfrm>
            <a:off x="9050914" y="-289060"/>
            <a:ext cx="2934885" cy="2075221"/>
          </a:xfrm>
          <a:prstGeom prst="rect">
            <a:avLst/>
          </a:prstGeom>
          <a:noFill/>
          <a:ln cap="flat">
            <a:noFill/>
          </a:ln>
        </p:spPr>
      </p:pic>
    </p:spTree>
    <p:extLst>
      <p:ext uri="{BB962C8B-B14F-4D97-AF65-F5344CB8AC3E}">
        <p14:creationId xmlns:p14="http://schemas.microsoft.com/office/powerpoint/2010/main" val="13200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1864-F0B8-7A52-5282-7ACD675A6FF3}"/>
              </a:ext>
            </a:extLst>
          </p:cNvPr>
          <p:cNvSpPr txBox="1">
            <a:spLocks noGrp="1"/>
          </p:cNvSpPr>
          <p:nvPr>
            <p:ph type="title"/>
          </p:nvPr>
        </p:nvSpPr>
        <p:spPr/>
        <p:txBody>
          <a:bodyPr/>
          <a:lstStyle>
            <a:lvl1pPr>
              <a:defRPr/>
            </a:lvl1pPr>
          </a:lstStyle>
          <a:p>
            <a:pPr lvl="0"/>
            <a:r>
              <a:rPr lang="en-GB"/>
              <a:t>Click to edit Master title style</a:t>
            </a:r>
            <a:endParaRPr lang="en-US"/>
          </a:p>
        </p:txBody>
      </p:sp>
      <p:sp>
        <p:nvSpPr>
          <p:cNvPr id="3" name="Date Placeholder 2">
            <a:extLst>
              <a:ext uri="{FF2B5EF4-FFF2-40B4-BE49-F238E27FC236}">
                <a16:creationId xmlns:a16="http://schemas.microsoft.com/office/drawing/2014/main" id="{A11BB582-DC67-3F5F-4F66-014FAC77EE1D}"/>
              </a:ext>
            </a:extLst>
          </p:cNvPr>
          <p:cNvSpPr txBox="1">
            <a:spLocks noGrp="1"/>
          </p:cNvSpPr>
          <p:nvPr>
            <p:ph type="dt" sz="half" idx="7"/>
          </p:nvPr>
        </p:nvSpPr>
        <p:spPr/>
        <p:txBody>
          <a:bodyPr/>
          <a:lstStyle>
            <a:lvl1pPr>
              <a:defRPr/>
            </a:lvl1pPr>
          </a:lstStyle>
          <a:p>
            <a:pPr lvl="0"/>
            <a:fld id="{2A658722-0AB5-4487-A81B-3A916580A984}" type="datetime1">
              <a:rPr lang="en-US"/>
              <a:pPr lvl="0"/>
              <a:t>4/2/2025</a:t>
            </a:fld>
            <a:endParaRPr lang="en-US" dirty="0"/>
          </a:p>
        </p:txBody>
      </p:sp>
      <p:sp>
        <p:nvSpPr>
          <p:cNvPr id="4" name="Footer Placeholder 3">
            <a:extLst>
              <a:ext uri="{FF2B5EF4-FFF2-40B4-BE49-F238E27FC236}">
                <a16:creationId xmlns:a16="http://schemas.microsoft.com/office/drawing/2014/main" id="{8E8E620E-F942-01F5-6013-890FCF307718}"/>
              </a:ext>
            </a:extLst>
          </p:cNvPr>
          <p:cNvSpPr txBox="1">
            <a:spLocks noGrp="1"/>
          </p:cNvSpPr>
          <p:nvPr>
            <p:ph type="ftr" sz="quarter" idx="9"/>
          </p:nvPr>
        </p:nvSpPr>
        <p:spPr/>
        <p:txBody>
          <a:bodyPr/>
          <a:lstStyle>
            <a:lvl1pPr>
              <a:defRPr/>
            </a:lvl1pPr>
          </a:lstStyle>
          <a:p>
            <a:pPr lvl="0"/>
            <a:endParaRPr lang="en-US" dirty="0"/>
          </a:p>
        </p:txBody>
      </p:sp>
      <p:sp>
        <p:nvSpPr>
          <p:cNvPr id="5" name="Slide Number Placeholder 4">
            <a:extLst>
              <a:ext uri="{FF2B5EF4-FFF2-40B4-BE49-F238E27FC236}">
                <a16:creationId xmlns:a16="http://schemas.microsoft.com/office/drawing/2014/main" id="{FD21FE96-B97E-644B-323A-5F715B047ED4}"/>
              </a:ext>
            </a:extLst>
          </p:cNvPr>
          <p:cNvSpPr txBox="1">
            <a:spLocks noGrp="1"/>
          </p:cNvSpPr>
          <p:nvPr>
            <p:ph type="sldNum" sz="quarter" idx="8"/>
          </p:nvPr>
        </p:nvSpPr>
        <p:spPr/>
        <p:txBody>
          <a:bodyPr/>
          <a:lstStyle>
            <a:lvl1pPr>
              <a:defRPr/>
            </a:lvl1pPr>
          </a:lstStyle>
          <a:p>
            <a:pPr lvl="0"/>
            <a:fld id="{98602667-4AF8-42C0-B2CE-6C987D3C27C8}" type="slidenum">
              <a:t>‹#›</a:t>
            </a:fld>
            <a:endParaRPr lang="en-US" dirty="0"/>
          </a:p>
        </p:txBody>
      </p:sp>
    </p:spTree>
    <p:extLst>
      <p:ext uri="{BB962C8B-B14F-4D97-AF65-F5344CB8AC3E}">
        <p14:creationId xmlns:p14="http://schemas.microsoft.com/office/powerpoint/2010/main" val="741401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EC7615-342E-3069-D941-B78BCAA2FE2E}"/>
              </a:ext>
            </a:extLst>
          </p:cNvPr>
          <p:cNvSpPr txBox="1">
            <a:spLocks noGrp="1"/>
          </p:cNvSpPr>
          <p:nvPr>
            <p:ph type="dt" sz="half" idx="7"/>
          </p:nvPr>
        </p:nvSpPr>
        <p:spPr/>
        <p:txBody>
          <a:bodyPr/>
          <a:lstStyle>
            <a:lvl1pPr>
              <a:defRPr/>
            </a:lvl1pPr>
          </a:lstStyle>
          <a:p>
            <a:pPr lvl="0"/>
            <a:fld id="{A5B9E89A-A00C-4DDD-B582-EAF3984FCCE6}" type="datetime1">
              <a:rPr lang="en-US"/>
              <a:pPr lvl="0"/>
              <a:t>4/2/2025</a:t>
            </a:fld>
            <a:endParaRPr lang="en-US" dirty="0"/>
          </a:p>
        </p:txBody>
      </p:sp>
      <p:sp>
        <p:nvSpPr>
          <p:cNvPr id="3" name="Footer Placeholder 2">
            <a:extLst>
              <a:ext uri="{FF2B5EF4-FFF2-40B4-BE49-F238E27FC236}">
                <a16:creationId xmlns:a16="http://schemas.microsoft.com/office/drawing/2014/main" id="{522FB81C-9B70-3F16-64EF-DE40C82B444C}"/>
              </a:ext>
            </a:extLst>
          </p:cNvPr>
          <p:cNvSpPr txBox="1">
            <a:spLocks noGrp="1"/>
          </p:cNvSpPr>
          <p:nvPr>
            <p:ph type="ftr" sz="quarter" idx="9"/>
          </p:nvPr>
        </p:nvSpPr>
        <p:spPr/>
        <p:txBody>
          <a:bodyPr/>
          <a:lstStyle>
            <a:lvl1pPr>
              <a:defRPr/>
            </a:lvl1pPr>
          </a:lstStyle>
          <a:p>
            <a:pPr lvl="0"/>
            <a:endParaRPr lang="en-US" dirty="0"/>
          </a:p>
        </p:txBody>
      </p:sp>
      <p:sp>
        <p:nvSpPr>
          <p:cNvPr id="4" name="Slide Number Placeholder 3">
            <a:extLst>
              <a:ext uri="{FF2B5EF4-FFF2-40B4-BE49-F238E27FC236}">
                <a16:creationId xmlns:a16="http://schemas.microsoft.com/office/drawing/2014/main" id="{96772CB6-3425-2722-2D5F-02BB98766E2B}"/>
              </a:ext>
            </a:extLst>
          </p:cNvPr>
          <p:cNvSpPr txBox="1">
            <a:spLocks noGrp="1"/>
          </p:cNvSpPr>
          <p:nvPr>
            <p:ph type="sldNum" sz="quarter" idx="8"/>
          </p:nvPr>
        </p:nvSpPr>
        <p:spPr/>
        <p:txBody>
          <a:bodyPr/>
          <a:lstStyle>
            <a:lvl1pPr>
              <a:defRPr/>
            </a:lvl1pPr>
          </a:lstStyle>
          <a:p>
            <a:pPr lvl="0"/>
            <a:fld id="{2C7EDACD-3D7F-4DCC-8660-9B59ABEE8432}" type="slidenum">
              <a:t>‹#›</a:t>
            </a:fld>
            <a:endParaRPr lang="en-US" dirty="0"/>
          </a:p>
        </p:txBody>
      </p:sp>
    </p:spTree>
    <p:extLst>
      <p:ext uri="{BB962C8B-B14F-4D97-AF65-F5344CB8AC3E}">
        <p14:creationId xmlns:p14="http://schemas.microsoft.com/office/powerpoint/2010/main" val="376537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D47A-134A-6FC4-0533-9E4098B74636}"/>
              </a:ext>
            </a:extLst>
          </p:cNvPr>
          <p:cNvSpPr txBox="1">
            <a:spLocks noGrp="1"/>
          </p:cNvSpPr>
          <p:nvPr>
            <p:ph type="title"/>
          </p:nvPr>
        </p:nvSpPr>
        <p:spPr>
          <a:xfrm>
            <a:off x="839784" y="457200"/>
            <a:ext cx="3932240" cy="1600200"/>
          </a:xfrm>
        </p:spPr>
        <p:txBody>
          <a:bodyPr anchor="b"/>
          <a:lstStyle>
            <a:lvl1pPr>
              <a:defRPr sz="3200"/>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00F1EB99-EC40-36C1-5038-28713664200A}"/>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8C23F3E-484C-157B-F1C8-9C17570D35D7}"/>
              </a:ext>
            </a:extLst>
          </p:cNvPr>
          <p:cNvSpPr txBox="1">
            <a:spLocks noGrp="1"/>
          </p:cNvSpPr>
          <p:nvPr>
            <p:ph type="body" idx="2"/>
          </p:nvPr>
        </p:nvSpPr>
        <p:spPr>
          <a:xfrm>
            <a:off x="839784" y="2057400"/>
            <a:ext cx="3932240" cy="3811584"/>
          </a:xfrm>
        </p:spPr>
        <p:txBody>
          <a:bodyPr/>
          <a:lstStyle>
            <a:lvl1pPr marL="0" indent="0">
              <a:buNone/>
              <a:defRPr/>
            </a:lvl1pPr>
          </a:lstStyle>
          <a:p>
            <a:pPr lvl="0"/>
            <a:r>
              <a:rPr lang="en-GB"/>
              <a:t>Click to edit Master text styles</a:t>
            </a:r>
          </a:p>
        </p:txBody>
      </p:sp>
      <p:sp>
        <p:nvSpPr>
          <p:cNvPr id="5" name="Date Placeholder 4">
            <a:extLst>
              <a:ext uri="{FF2B5EF4-FFF2-40B4-BE49-F238E27FC236}">
                <a16:creationId xmlns:a16="http://schemas.microsoft.com/office/drawing/2014/main" id="{CDEC7733-BB66-B93B-89B7-AD90B58C35A7}"/>
              </a:ext>
            </a:extLst>
          </p:cNvPr>
          <p:cNvSpPr txBox="1">
            <a:spLocks noGrp="1"/>
          </p:cNvSpPr>
          <p:nvPr>
            <p:ph type="dt" sz="half" idx="7"/>
          </p:nvPr>
        </p:nvSpPr>
        <p:spPr/>
        <p:txBody>
          <a:bodyPr/>
          <a:lstStyle>
            <a:lvl1pPr>
              <a:defRPr/>
            </a:lvl1pPr>
          </a:lstStyle>
          <a:p>
            <a:pPr lvl="0"/>
            <a:fld id="{2D457FBB-B357-4347-83C2-AB276198E3BE}" type="datetime1">
              <a:rPr lang="en-US"/>
              <a:pPr lvl="0"/>
              <a:t>4/2/2025</a:t>
            </a:fld>
            <a:endParaRPr lang="en-US" dirty="0"/>
          </a:p>
        </p:txBody>
      </p:sp>
      <p:sp>
        <p:nvSpPr>
          <p:cNvPr id="6" name="Footer Placeholder 5">
            <a:extLst>
              <a:ext uri="{FF2B5EF4-FFF2-40B4-BE49-F238E27FC236}">
                <a16:creationId xmlns:a16="http://schemas.microsoft.com/office/drawing/2014/main" id="{DA2F6304-0D41-2793-3B59-51F09B4D68C2}"/>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410851DE-E61E-FCF3-D23D-C5DDF348B2AE}"/>
              </a:ext>
            </a:extLst>
          </p:cNvPr>
          <p:cNvSpPr txBox="1">
            <a:spLocks noGrp="1"/>
          </p:cNvSpPr>
          <p:nvPr>
            <p:ph type="sldNum" sz="quarter" idx="8"/>
          </p:nvPr>
        </p:nvSpPr>
        <p:spPr/>
        <p:txBody>
          <a:bodyPr/>
          <a:lstStyle>
            <a:lvl1pPr>
              <a:defRPr/>
            </a:lvl1pPr>
          </a:lstStyle>
          <a:p>
            <a:pPr lvl="0"/>
            <a:fld id="{E701880F-3496-4505-988F-E6EDA3F075FA}" type="slidenum">
              <a:t>‹#›</a:t>
            </a:fld>
            <a:endParaRPr lang="en-US" dirty="0"/>
          </a:p>
        </p:txBody>
      </p:sp>
    </p:spTree>
    <p:extLst>
      <p:ext uri="{BB962C8B-B14F-4D97-AF65-F5344CB8AC3E}">
        <p14:creationId xmlns:p14="http://schemas.microsoft.com/office/powerpoint/2010/main" val="1290535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EB0C-C792-BBF9-B947-92931DB85054}"/>
              </a:ext>
            </a:extLst>
          </p:cNvPr>
          <p:cNvSpPr txBox="1">
            <a:spLocks noGrp="1"/>
          </p:cNvSpPr>
          <p:nvPr>
            <p:ph type="title"/>
          </p:nvPr>
        </p:nvSpPr>
        <p:spPr>
          <a:xfrm>
            <a:off x="839784" y="457200"/>
            <a:ext cx="3932240" cy="1600200"/>
          </a:xfrm>
        </p:spPr>
        <p:txBody>
          <a:bodyPr anchor="b"/>
          <a:lstStyle>
            <a:lvl1pPr>
              <a:defRPr sz="3200"/>
            </a:lvl1pPr>
          </a:lstStyle>
          <a:p>
            <a:pPr lvl="0"/>
            <a:r>
              <a:rPr lang="en-GB"/>
              <a:t>Click to edit Master title style</a:t>
            </a:r>
            <a:endParaRPr lang="en-US"/>
          </a:p>
        </p:txBody>
      </p:sp>
      <p:sp>
        <p:nvSpPr>
          <p:cNvPr id="3" name="Picture Placeholder 2">
            <a:extLst>
              <a:ext uri="{FF2B5EF4-FFF2-40B4-BE49-F238E27FC236}">
                <a16:creationId xmlns:a16="http://schemas.microsoft.com/office/drawing/2014/main" id="{F3210709-88E1-5E0E-C56F-658C21EAF497}"/>
              </a:ext>
            </a:extLst>
          </p:cNvPr>
          <p:cNvSpPr txBox="1">
            <a:spLocks noGrp="1"/>
          </p:cNvSpPr>
          <p:nvPr>
            <p:ph type="pic" idx="1"/>
          </p:nvPr>
        </p:nvSpPr>
        <p:spPr>
          <a:xfrm>
            <a:off x="5183184" y="987423"/>
            <a:ext cx="6172200" cy="4873623"/>
          </a:xfrm>
        </p:spPr>
        <p:txBody>
          <a:bodyPr/>
          <a:lstStyle>
            <a:lvl1pPr marL="0" indent="0">
              <a:buNone/>
              <a:defRPr lang="en-US" sz="3200"/>
            </a:lvl1pPr>
          </a:lstStyle>
          <a:p>
            <a:pPr lvl="0"/>
            <a:endParaRPr lang="en-US" dirty="0"/>
          </a:p>
        </p:txBody>
      </p:sp>
      <p:sp>
        <p:nvSpPr>
          <p:cNvPr id="4" name="Text Placeholder 3">
            <a:extLst>
              <a:ext uri="{FF2B5EF4-FFF2-40B4-BE49-F238E27FC236}">
                <a16:creationId xmlns:a16="http://schemas.microsoft.com/office/drawing/2014/main" id="{DDFE45DB-6320-D1B0-D742-91FC5FB7A432}"/>
              </a:ext>
            </a:extLst>
          </p:cNvPr>
          <p:cNvSpPr txBox="1">
            <a:spLocks noGrp="1"/>
          </p:cNvSpPr>
          <p:nvPr>
            <p:ph type="body" idx="2"/>
          </p:nvPr>
        </p:nvSpPr>
        <p:spPr>
          <a:xfrm>
            <a:off x="839784" y="2057400"/>
            <a:ext cx="3932240" cy="3811584"/>
          </a:xfrm>
        </p:spPr>
        <p:txBody>
          <a:bodyPr/>
          <a:lstStyle>
            <a:lvl1pPr marL="0" indent="0">
              <a:buNone/>
              <a:defRPr/>
            </a:lvl1pPr>
          </a:lstStyle>
          <a:p>
            <a:pPr lvl="0"/>
            <a:r>
              <a:rPr lang="en-GB"/>
              <a:t>Click to edit Master text styles</a:t>
            </a:r>
          </a:p>
        </p:txBody>
      </p:sp>
      <p:sp>
        <p:nvSpPr>
          <p:cNvPr id="5" name="Date Placeholder 4">
            <a:extLst>
              <a:ext uri="{FF2B5EF4-FFF2-40B4-BE49-F238E27FC236}">
                <a16:creationId xmlns:a16="http://schemas.microsoft.com/office/drawing/2014/main" id="{6AB87DD8-B896-A426-A039-76CA76C3685C}"/>
              </a:ext>
            </a:extLst>
          </p:cNvPr>
          <p:cNvSpPr txBox="1">
            <a:spLocks noGrp="1"/>
          </p:cNvSpPr>
          <p:nvPr>
            <p:ph type="dt" sz="half" idx="7"/>
          </p:nvPr>
        </p:nvSpPr>
        <p:spPr/>
        <p:txBody>
          <a:bodyPr/>
          <a:lstStyle>
            <a:lvl1pPr>
              <a:defRPr/>
            </a:lvl1pPr>
          </a:lstStyle>
          <a:p>
            <a:pPr lvl="0"/>
            <a:fld id="{26606103-02D3-4062-A58C-5D0CE1B58A46}" type="datetime1">
              <a:rPr lang="en-US"/>
              <a:pPr lvl="0"/>
              <a:t>4/2/2025</a:t>
            </a:fld>
            <a:endParaRPr lang="en-US" dirty="0"/>
          </a:p>
        </p:txBody>
      </p:sp>
      <p:sp>
        <p:nvSpPr>
          <p:cNvPr id="6" name="Footer Placeholder 5">
            <a:extLst>
              <a:ext uri="{FF2B5EF4-FFF2-40B4-BE49-F238E27FC236}">
                <a16:creationId xmlns:a16="http://schemas.microsoft.com/office/drawing/2014/main" id="{13298C91-A109-5CAF-EDCD-8023189D7B97}"/>
              </a:ext>
            </a:extLst>
          </p:cNvPr>
          <p:cNvSpPr txBox="1">
            <a:spLocks noGrp="1"/>
          </p:cNvSpPr>
          <p:nvPr>
            <p:ph type="ftr" sz="quarter" idx="9"/>
          </p:nvPr>
        </p:nvSpPr>
        <p:spPr/>
        <p:txBody>
          <a:bodyPr/>
          <a:lstStyle>
            <a:lvl1pPr>
              <a:defRPr/>
            </a:lvl1pPr>
          </a:lstStyle>
          <a:p>
            <a:pPr lvl="0"/>
            <a:endParaRPr lang="en-US" dirty="0"/>
          </a:p>
        </p:txBody>
      </p:sp>
      <p:sp>
        <p:nvSpPr>
          <p:cNvPr id="7" name="Slide Number Placeholder 6">
            <a:extLst>
              <a:ext uri="{FF2B5EF4-FFF2-40B4-BE49-F238E27FC236}">
                <a16:creationId xmlns:a16="http://schemas.microsoft.com/office/drawing/2014/main" id="{5245781D-1CA7-AB08-832E-EAB52E7D5D13}"/>
              </a:ext>
            </a:extLst>
          </p:cNvPr>
          <p:cNvSpPr txBox="1">
            <a:spLocks noGrp="1"/>
          </p:cNvSpPr>
          <p:nvPr>
            <p:ph type="sldNum" sz="quarter" idx="8"/>
          </p:nvPr>
        </p:nvSpPr>
        <p:spPr/>
        <p:txBody>
          <a:bodyPr/>
          <a:lstStyle>
            <a:lvl1pPr>
              <a:defRPr/>
            </a:lvl1pPr>
          </a:lstStyle>
          <a:p>
            <a:pPr lvl="0"/>
            <a:fld id="{07EF1059-FE82-43BE-A2D8-0692ED4C581D}" type="slidenum">
              <a:t>‹#›</a:t>
            </a:fld>
            <a:endParaRPr lang="en-US" dirty="0"/>
          </a:p>
        </p:txBody>
      </p:sp>
    </p:spTree>
    <p:extLst>
      <p:ext uri="{BB962C8B-B14F-4D97-AF65-F5344CB8AC3E}">
        <p14:creationId xmlns:p14="http://schemas.microsoft.com/office/powerpoint/2010/main" val="3307008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4B2A-9A67-73E7-1F93-85E5A73AC318}"/>
              </a:ext>
            </a:extLst>
          </p:cNvPr>
          <p:cNvSpPr txBox="1">
            <a:spLocks noGrp="1"/>
          </p:cNvSpPr>
          <p:nvPr>
            <p:ph type="title"/>
          </p:nvPr>
        </p:nvSpPr>
        <p:spPr/>
        <p:txBody>
          <a:bodyPr/>
          <a:lstStyle>
            <a:lvl1pPr>
              <a:defRPr/>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4ADA9892-6D07-2113-21E0-1B13FD0AEEA5}"/>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938ACD0-B2E0-2FDC-CEF3-644C9B92FA1F}"/>
              </a:ext>
            </a:extLst>
          </p:cNvPr>
          <p:cNvSpPr txBox="1">
            <a:spLocks noGrp="1"/>
          </p:cNvSpPr>
          <p:nvPr>
            <p:ph type="dt" sz="half" idx="7"/>
          </p:nvPr>
        </p:nvSpPr>
        <p:spPr/>
        <p:txBody>
          <a:bodyPr/>
          <a:lstStyle>
            <a:lvl1pPr>
              <a:defRPr/>
            </a:lvl1pPr>
          </a:lstStyle>
          <a:p>
            <a:pPr lvl="0"/>
            <a:fld id="{95C8E657-CAEF-473B-85E9-33A7E5716B64}" type="datetime1">
              <a:rPr lang="en-US"/>
              <a:pPr lvl="0"/>
              <a:t>4/2/2025</a:t>
            </a:fld>
            <a:endParaRPr lang="en-US" dirty="0"/>
          </a:p>
        </p:txBody>
      </p:sp>
      <p:sp>
        <p:nvSpPr>
          <p:cNvPr id="5" name="Footer Placeholder 4">
            <a:extLst>
              <a:ext uri="{FF2B5EF4-FFF2-40B4-BE49-F238E27FC236}">
                <a16:creationId xmlns:a16="http://schemas.microsoft.com/office/drawing/2014/main" id="{DC983200-D192-8815-7797-3F2C3522B8DC}"/>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85FCCF3A-FF5B-DC66-E34A-05E3EAD0A50A}"/>
              </a:ext>
            </a:extLst>
          </p:cNvPr>
          <p:cNvSpPr txBox="1">
            <a:spLocks noGrp="1"/>
          </p:cNvSpPr>
          <p:nvPr>
            <p:ph type="sldNum" sz="quarter" idx="8"/>
          </p:nvPr>
        </p:nvSpPr>
        <p:spPr/>
        <p:txBody>
          <a:bodyPr/>
          <a:lstStyle>
            <a:lvl1pPr>
              <a:defRPr/>
            </a:lvl1pPr>
          </a:lstStyle>
          <a:p>
            <a:pPr lvl="0"/>
            <a:fld id="{884648B0-A8BF-4458-B6B4-6B3D04AB5A76}" type="slidenum">
              <a:t>‹#›</a:t>
            </a:fld>
            <a:endParaRPr lang="en-US" dirty="0"/>
          </a:p>
        </p:txBody>
      </p:sp>
    </p:spTree>
    <p:extLst>
      <p:ext uri="{BB962C8B-B14F-4D97-AF65-F5344CB8AC3E}">
        <p14:creationId xmlns:p14="http://schemas.microsoft.com/office/powerpoint/2010/main" val="2703381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7A003F-C83A-5D8E-2028-BCE5D95F544C}"/>
              </a:ext>
            </a:extLst>
          </p:cNvPr>
          <p:cNvSpPr txBox="1">
            <a:spLocks noGrp="1"/>
          </p:cNvSpPr>
          <p:nvPr>
            <p:ph type="title" orient="vert"/>
          </p:nvPr>
        </p:nvSpPr>
        <p:spPr>
          <a:xfrm>
            <a:off x="8724903" y="365129"/>
            <a:ext cx="2628899" cy="5811834"/>
          </a:xfrm>
        </p:spPr>
        <p:txBody>
          <a:bodyPr vert="eaVert"/>
          <a:lstStyle>
            <a:lvl1pPr>
              <a:defRPr/>
            </a:lvl1pPr>
          </a:lstStyle>
          <a:p>
            <a:pPr lvl="0"/>
            <a:r>
              <a:rPr lang="en-GB"/>
              <a:t>Click to edit Master title style</a:t>
            </a:r>
            <a:endParaRPr lang="en-US"/>
          </a:p>
        </p:txBody>
      </p:sp>
      <p:sp>
        <p:nvSpPr>
          <p:cNvPr id="3" name="Vertical Text Placeholder 2">
            <a:extLst>
              <a:ext uri="{FF2B5EF4-FFF2-40B4-BE49-F238E27FC236}">
                <a16:creationId xmlns:a16="http://schemas.microsoft.com/office/drawing/2014/main" id="{7F1BA681-A4C4-701A-B2F4-5B0014E5A760}"/>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E0D2D8-6963-0BA2-629C-A64865437EC1}"/>
              </a:ext>
            </a:extLst>
          </p:cNvPr>
          <p:cNvSpPr txBox="1">
            <a:spLocks noGrp="1"/>
          </p:cNvSpPr>
          <p:nvPr>
            <p:ph type="dt" sz="half" idx="7"/>
          </p:nvPr>
        </p:nvSpPr>
        <p:spPr/>
        <p:txBody>
          <a:bodyPr/>
          <a:lstStyle>
            <a:lvl1pPr>
              <a:defRPr/>
            </a:lvl1pPr>
          </a:lstStyle>
          <a:p>
            <a:pPr lvl="0"/>
            <a:fld id="{FFE03F3C-B30C-47AC-88EA-0E6659118836}" type="datetime1">
              <a:rPr lang="en-US"/>
              <a:pPr lvl="0"/>
              <a:t>4/2/2025</a:t>
            </a:fld>
            <a:endParaRPr lang="en-US" dirty="0"/>
          </a:p>
        </p:txBody>
      </p:sp>
      <p:sp>
        <p:nvSpPr>
          <p:cNvPr id="5" name="Footer Placeholder 4">
            <a:extLst>
              <a:ext uri="{FF2B5EF4-FFF2-40B4-BE49-F238E27FC236}">
                <a16:creationId xmlns:a16="http://schemas.microsoft.com/office/drawing/2014/main" id="{32931730-42C1-96C3-C768-170AA73F95CD}"/>
              </a:ext>
            </a:extLst>
          </p:cNvPr>
          <p:cNvSpPr txBox="1">
            <a:spLocks noGrp="1"/>
          </p:cNvSpPr>
          <p:nvPr>
            <p:ph type="ftr" sz="quarter" idx="9"/>
          </p:nvPr>
        </p:nvSpPr>
        <p:spPr/>
        <p:txBody>
          <a:bodyPr/>
          <a:lstStyle>
            <a:lvl1pPr>
              <a:defRPr/>
            </a:lvl1pPr>
          </a:lstStyle>
          <a:p>
            <a:pPr lvl="0"/>
            <a:endParaRPr lang="en-US" dirty="0"/>
          </a:p>
        </p:txBody>
      </p:sp>
      <p:sp>
        <p:nvSpPr>
          <p:cNvPr id="6" name="Slide Number Placeholder 5">
            <a:extLst>
              <a:ext uri="{FF2B5EF4-FFF2-40B4-BE49-F238E27FC236}">
                <a16:creationId xmlns:a16="http://schemas.microsoft.com/office/drawing/2014/main" id="{E1311BE3-EDE6-A45D-DF8F-3DA040ABF1F0}"/>
              </a:ext>
            </a:extLst>
          </p:cNvPr>
          <p:cNvSpPr txBox="1">
            <a:spLocks noGrp="1"/>
          </p:cNvSpPr>
          <p:nvPr>
            <p:ph type="sldNum" sz="quarter" idx="8"/>
          </p:nvPr>
        </p:nvSpPr>
        <p:spPr/>
        <p:txBody>
          <a:bodyPr/>
          <a:lstStyle>
            <a:lvl1pPr>
              <a:defRPr/>
            </a:lvl1pPr>
          </a:lstStyle>
          <a:p>
            <a:pPr lvl="0"/>
            <a:fld id="{FBF34F25-C8B4-4F65-9A64-AB359B94307A}" type="slidenum">
              <a:t>‹#›</a:t>
            </a:fld>
            <a:endParaRPr lang="en-US" dirty="0"/>
          </a:p>
        </p:txBody>
      </p:sp>
    </p:spTree>
    <p:extLst>
      <p:ext uri="{BB962C8B-B14F-4D97-AF65-F5344CB8AC3E}">
        <p14:creationId xmlns:p14="http://schemas.microsoft.com/office/powerpoint/2010/main" val="72991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2" name="Picture 7" descr="A picture containing coil spring&#10;&#10;Description automatically generated">
            <a:extLst>
              <a:ext uri="{FF2B5EF4-FFF2-40B4-BE49-F238E27FC236}">
                <a16:creationId xmlns:a16="http://schemas.microsoft.com/office/drawing/2014/main" id="{98D5836D-BCE1-DEE3-A543-0DD6AE462469}"/>
              </a:ext>
            </a:extLst>
          </p:cNvPr>
          <p:cNvPicPr>
            <a:picLocks noChangeAspect="1"/>
          </p:cNvPicPr>
          <p:nvPr/>
        </p:nvPicPr>
        <p:blipFill>
          <a:blip r:embed="rId2">
            <a:alphaModFix amt="41000"/>
          </a:blip>
          <a:stretch>
            <a:fillRect/>
          </a:stretch>
        </p:blipFill>
        <p:spPr>
          <a:xfrm rot="20310105">
            <a:off x="7996896" y="-4303936"/>
            <a:ext cx="10264213" cy="14659029"/>
          </a:xfrm>
          <a:prstGeom prst="rect">
            <a:avLst/>
          </a:prstGeom>
          <a:noFill/>
          <a:ln cap="flat">
            <a:noFill/>
          </a:ln>
        </p:spPr>
      </p:pic>
      <p:pic>
        <p:nvPicPr>
          <p:cNvPr id="3" name="Picture 6">
            <a:extLst>
              <a:ext uri="{FF2B5EF4-FFF2-40B4-BE49-F238E27FC236}">
                <a16:creationId xmlns:a16="http://schemas.microsoft.com/office/drawing/2014/main" id="{C4C86EC3-0770-F30F-3797-81E173533A45}"/>
              </a:ext>
            </a:extLst>
          </p:cNvPr>
          <p:cNvPicPr>
            <a:picLocks noChangeAspect="1"/>
          </p:cNvPicPr>
          <p:nvPr/>
        </p:nvPicPr>
        <p:blipFill>
          <a:blip r:embed="rId3"/>
          <a:stretch>
            <a:fillRect/>
          </a:stretch>
        </p:blipFill>
        <p:spPr>
          <a:xfrm>
            <a:off x="8935653" y="-284725"/>
            <a:ext cx="3137754" cy="2218672"/>
          </a:xfrm>
          <a:prstGeom prst="rect">
            <a:avLst/>
          </a:prstGeom>
          <a:noFill/>
          <a:ln cap="flat">
            <a:noFill/>
          </a:ln>
        </p:spPr>
      </p:pic>
    </p:spTree>
    <p:extLst>
      <p:ext uri="{BB962C8B-B14F-4D97-AF65-F5344CB8AC3E}">
        <p14:creationId xmlns:p14="http://schemas.microsoft.com/office/powerpoint/2010/main" val="1277038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48BD-ED0E-828C-1287-664735CBE2E6}"/>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AU"/>
          </a:p>
        </p:txBody>
      </p:sp>
      <p:sp>
        <p:nvSpPr>
          <p:cNvPr id="3" name="Subtitle 2">
            <a:extLst>
              <a:ext uri="{FF2B5EF4-FFF2-40B4-BE49-F238E27FC236}">
                <a16:creationId xmlns:a16="http://schemas.microsoft.com/office/drawing/2014/main" id="{498BB5F2-F4BC-775C-C36F-8AA15E36F478}"/>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AU"/>
          </a:p>
        </p:txBody>
      </p:sp>
      <p:sp>
        <p:nvSpPr>
          <p:cNvPr id="4" name="Date Placeholder 3">
            <a:extLst>
              <a:ext uri="{FF2B5EF4-FFF2-40B4-BE49-F238E27FC236}">
                <a16:creationId xmlns:a16="http://schemas.microsoft.com/office/drawing/2014/main" id="{270897DC-9D1E-6983-0EEE-00B4CDE4C45F}"/>
              </a:ext>
            </a:extLst>
          </p:cNvPr>
          <p:cNvSpPr txBox="1">
            <a:spLocks noGrp="1"/>
          </p:cNvSpPr>
          <p:nvPr>
            <p:ph type="dt" sz="half" idx="7"/>
          </p:nvPr>
        </p:nvSpPr>
        <p:spPr/>
        <p:txBody>
          <a:bodyPr/>
          <a:lstStyle>
            <a:lvl1pPr>
              <a:defRPr/>
            </a:lvl1pPr>
          </a:lstStyle>
          <a:p>
            <a:pPr lvl="0"/>
            <a:fld id="{977E4617-45CB-417D-8D0E-1BAC71113FA5}" type="datetime1">
              <a:rPr lang="en-AU"/>
              <a:pPr lvl="0"/>
              <a:t>2/04/2025</a:t>
            </a:fld>
            <a:endParaRPr lang="en-AU" dirty="0"/>
          </a:p>
        </p:txBody>
      </p:sp>
      <p:sp>
        <p:nvSpPr>
          <p:cNvPr id="5" name="Footer Placeholder 4">
            <a:extLst>
              <a:ext uri="{FF2B5EF4-FFF2-40B4-BE49-F238E27FC236}">
                <a16:creationId xmlns:a16="http://schemas.microsoft.com/office/drawing/2014/main" id="{1470E630-C9E7-5A24-C635-5F572173F032}"/>
              </a:ext>
            </a:extLst>
          </p:cNvPr>
          <p:cNvSpPr txBox="1">
            <a:spLocks noGrp="1"/>
          </p:cNvSpPr>
          <p:nvPr>
            <p:ph type="ftr" sz="quarter" idx="9"/>
          </p:nvPr>
        </p:nvSpPr>
        <p:spPr/>
        <p:txBody>
          <a:bodyPr/>
          <a:lstStyle>
            <a:lvl1pPr>
              <a:defRPr/>
            </a:lvl1pPr>
          </a:lstStyle>
          <a:p>
            <a:pPr lvl="0"/>
            <a:endParaRPr lang="en-AU" dirty="0"/>
          </a:p>
        </p:txBody>
      </p:sp>
      <p:sp>
        <p:nvSpPr>
          <p:cNvPr id="6" name="Slide Number Placeholder 5">
            <a:extLst>
              <a:ext uri="{FF2B5EF4-FFF2-40B4-BE49-F238E27FC236}">
                <a16:creationId xmlns:a16="http://schemas.microsoft.com/office/drawing/2014/main" id="{7CD6329E-61E6-EE23-5FAB-652F40AF0DE2}"/>
              </a:ext>
            </a:extLst>
          </p:cNvPr>
          <p:cNvSpPr txBox="1">
            <a:spLocks noGrp="1"/>
          </p:cNvSpPr>
          <p:nvPr>
            <p:ph type="sldNum" sz="quarter" idx="8"/>
          </p:nvPr>
        </p:nvSpPr>
        <p:spPr/>
        <p:txBody>
          <a:bodyPr/>
          <a:lstStyle>
            <a:lvl1pPr>
              <a:defRPr/>
            </a:lvl1pPr>
          </a:lstStyle>
          <a:p>
            <a:pPr lvl="0"/>
            <a:fld id="{9B55213C-942F-4827-8858-30B54C78438C}" type="slidenum">
              <a:t>‹#›</a:t>
            </a:fld>
            <a:endParaRPr lang="en-AU" dirty="0"/>
          </a:p>
        </p:txBody>
      </p:sp>
    </p:spTree>
    <p:extLst>
      <p:ext uri="{BB962C8B-B14F-4D97-AF65-F5344CB8AC3E}">
        <p14:creationId xmlns:p14="http://schemas.microsoft.com/office/powerpoint/2010/main" val="2171289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DF1208C3-2D15-3031-A916-E266E7DC66B9}"/>
              </a:ext>
            </a:extLst>
          </p:cNvPr>
          <p:cNvPicPr>
            <a:picLocks noChangeAspect="1"/>
          </p:cNvPicPr>
          <p:nvPr/>
        </p:nvPicPr>
        <p:blipFill>
          <a:blip r:embed="rId2">
            <a:alphaModFix amt="25000"/>
          </a:blip>
          <a:stretch>
            <a:fillRect/>
          </a:stretch>
        </p:blipFill>
        <p:spPr>
          <a:xfrm rot="18900010">
            <a:off x="9608094" y="2670688"/>
            <a:ext cx="7120268" cy="10168950"/>
          </a:xfrm>
          <a:prstGeom prst="rect">
            <a:avLst/>
          </a:prstGeom>
          <a:noFill/>
          <a:ln cap="flat">
            <a:noFill/>
          </a:ln>
        </p:spPr>
      </p:pic>
      <p:sp>
        <p:nvSpPr>
          <p:cNvPr id="3" name="Title 1">
            <a:extLst>
              <a:ext uri="{FF2B5EF4-FFF2-40B4-BE49-F238E27FC236}">
                <a16:creationId xmlns:a16="http://schemas.microsoft.com/office/drawing/2014/main" id="{B2D18832-973F-1F92-357C-3AB40615A65A}"/>
              </a:ext>
            </a:extLst>
          </p:cNvPr>
          <p:cNvSpPr txBox="1">
            <a:spLocks noGrp="1"/>
          </p:cNvSpPr>
          <p:nvPr>
            <p:ph type="title"/>
          </p:nvPr>
        </p:nvSpPr>
        <p:spPr>
          <a:xfrm>
            <a:off x="831847" y="954953"/>
            <a:ext cx="8352495" cy="2852735"/>
          </a:xfrm>
        </p:spPr>
        <p:txBody>
          <a:bodyPr anchor="b"/>
          <a:lstStyle>
            <a:lvl1pPr>
              <a:defRPr sz="3600">
                <a:latin typeface="Calibri Light"/>
              </a:defRPr>
            </a:lvl1pPr>
          </a:lstStyle>
          <a:p>
            <a:pPr lvl="0"/>
            <a:r>
              <a:rPr lang="en-GB"/>
              <a:t>Click to edit Master title style</a:t>
            </a:r>
            <a:endParaRPr lang="en-US"/>
          </a:p>
        </p:txBody>
      </p:sp>
      <p:sp>
        <p:nvSpPr>
          <p:cNvPr id="4" name="Text Placeholder 2">
            <a:extLst>
              <a:ext uri="{FF2B5EF4-FFF2-40B4-BE49-F238E27FC236}">
                <a16:creationId xmlns:a16="http://schemas.microsoft.com/office/drawing/2014/main" id="{16C6A1A1-B519-3E15-65D3-9E8CBF43BBD2}"/>
              </a:ext>
            </a:extLst>
          </p:cNvPr>
          <p:cNvSpPr txBox="1">
            <a:spLocks noGrp="1"/>
          </p:cNvSpPr>
          <p:nvPr>
            <p:ph type="body" idx="1"/>
          </p:nvPr>
        </p:nvSpPr>
        <p:spPr>
          <a:xfrm>
            <a:off x="831847" y="4014087"/>
            <a:ext cx="7411193" cy="1500182"/>
          </a:xfrm>
        </p:spPr>
        <p:txBody>
          <a:bodyPr/>
          <a:lstStyle>
            <a:lvl1pPr marL="0" indent="0">
              <a:buNone/>
              <a:defRPr sz="2400">
                <a:latin typeface="Calibri"/>
              </a:defRPr>
            </a:lvl1pPr>
          </a:lstStyle>
          <a:p>
            <a:pPr lvl="0"/>
            <a:r>
              <a:rPr lang="en-GB"/>
              <a:t>Click to edit Master text styles</a:t>
            </a:r>
          </a:p>
        </p:txBody>
      </p:sp>
      <p:pic>
        <p:nvPicPr>
          <p:cNvPr id="5" name="Picture 5">
            <a:extLst>
              <a:ext uri="{FF2B5EF4-FFF2-40B4-BE49-F238E27FC236}">
                <a16:creationId xmlns:a16="http://schemas.microsoft.com/office/drawing/2014/main" id="{CF85148F-2A28-52CB-59D9-EE12BE589BAA}"/>
              </a:ext>
            </a:extLst>
          </p:cNvPr>
          <p:cNvPicPr>
            <a:picLocks noChangeAspect="1"/>
          </p:cNvPicPr>
          <p:nvPr/>
        </p:nvPicPr>
        <p:blipFill>
          <a:blip r:embed="rId3"/>
          <a:stretch>
            <a:fillRect/>
          </a:stretch>
        </p:blipFill>
        <p:spPr>
          <a:xfrm>
            <a:off x="9050914" y="-289060"/>
            <a:ext cx="2934885" cy="2075221"/>
          </a:xfrm>
          <a:prstGeom prst="rect">
            <a:avLst/>
          </a:prstGeom>
          <a:noFill/>
          <a:ln cap="flat">
            <a:noFill/>
          </a:ln>
        </p:spPr>
      </p:pic>
    </p:spTree>
    <p:extLst>
      <p:ext uri="{BB962C8B-B14F-4D97-AF65-F5344CB8AC3E}">
        <p14:creationId xmlns:p14="http://schemas.microsoft.com/office/powerpoint/2010/main" val="2116994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2FF0-B44A-CE6A-0FB4-3A700ADA84B7}"/>
              </a:ext>
            </a:extLst>
          </p:cNvPr>
          <p:cNvSpPr txBox="1">
            <a:spLocks noGrp="1"/>
          </p:cNvSpPr>
          <p:nvPr>
            <p:ph type="title"/>
          </p:nvPr>
        </p:nvSpPr>
        <p:spPr/>
        <p:txBody>
          <a:bodyPr/>
          <a:lstStyle>
            <a:lvl1pPr>
              <a:defRPr/>
            </a:lvl1pPr>
          </a:lstStyle>
          <a:p>
            <a:pPr lvl="0"/>
            <a:r>
              <a:rPr lang="en-US"/>
              <a:t>Click to edit Master title style</a:t>
            </a:r>
            <a:endParaRPr lang="en-AU"/>
          </a:p>
        </p:txBody>
      </p:sp>
      <p:sp>
        <p:nvSpPr>
          <p:cNvPr id="3" name="Content Placeholder 2">
            <a:extLst>
              <a:ext uri="{FF2B5EF4-FFF2-40B4-BE49-F238E27FC236}">
                <a16:creationId xmlns:a16="http://schemas.microsoft.com/office/drawing/2014/main" id="{E907CE9D-7F05-0015-951C-39222DB8E24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8EDBAD-5AA9-3BFB-D0F8-3065596A3486}"/>
              </a:ext>
            </a:extLst>
          </p:cNvPr>
          <p:cNvSpPr txBox="1">
            <a:spLocks noGrp="1"/>
          </p:cNvSpPr>
          <p:nvPr>
            <p:ph type="dt" sz="half" idx="7"/>
          </p:nvPr>
        </p:nvSpPr>
        <p:spPr/>
        <p:txBody>
          <a:bodyPr/>
          <a:lstStyle>
            <a:lvl1pPr>
              <a:defRPr/>
            </a:lvl1pPr>
          </a:lstStyle>
          <a:p>
            <a:pPr lvl="0"/>
            <a:fld id="{9AA1F345-6119-4AED-B8F7-DAEA01F88D14}" type="datetime1">
              <a:rPr lang="en-AU"/>
              <a:pPr lvl="0"/>
              <a:t>2/04/2025</a:t>
            </a:fld>
            <a:endParaRPr lang="en-AU" dirty="0"/>
          </a:p>
        </p:txBody>
      </p:sp>
      <p:sp>
        <p:nvSpPr>
          <p:cNvPr id="5" name="Footer Placeholder 4">
            <a:extLst>
              <a:ext uri="{FF2B5EF4-FFF2-40B4-BE49-F238E27FC236}">
                <a16:creationId xmlns:a16="http://schemas.microsoft.com/office/drawing/2014/main" id="{0CC08F24-A151-E5EE-D00C-2854A54F5DF8}"/>
              </a:ext>
            </a:extLst>
          </p:cNvPr>
          <p:cNvSpPr txBox="1">
            <a:spLocks noGrp="1"/>
          </p:cNvSpPr>
          <p:nvPr>
            <p:ph type="ftr" sz="quarter" idx="9"/>
          </p:nvPr>
        </p:nvSpPr>
        <p:spPr/>
        <p:txBody>
          <a:bodyPr/>
          <a:lstStyle>
            <a:lvl1pPr>
              <a:defRPr/>
            </a:lvl1pPr>
          </a:lstStyle>
          <a:p>
            <a:pPr lvl="0"/>
            <a:endParaRPr lang="en-AU" dirty="0"/>
          </a:p>
        </p:txBody>
      </p:sp>
      <p:sp>
        <p:nvSpPr>
          <p:cNvPr id="6" name="Slide Number Placeholder 5">
            <a:extLst>
              <a:ext uri="{FF2B5EF4-FFF2-40B4-BE49-F238E27FC236}">
                <a16:creationId xmlns:a16="http://schemas.microsoft.com/office/drawing/2014/main" id="{C645620B-577C-31C3-151F-9034804E36E5}"/>
              </a:ext>
            </a:extLst>
          </p:cNvPr>
          <p:cNvSpPr txBox="1">
            <a:spLocks noGrp="1"/>
          </p:cNvSpPr>
          <p:nvPr>
            <p:ph type="sldNum" sz="quarter" idx="8"/>
          </p:nvPr>
        </p:nvSpPr>
        <p:spPr/>
        <p:txBody>
          <a:bodyPr/>
          <a:lstStyle>
            <a:lvl1pPr>
              <a:defRPr/>
            </a:lvl1pPr>
          </a:lstStyle>
          <a:p>
            <a:pPr lvl="0"/>
            <a:fld id="{D57D4824-27E8-4AFF-A6E3-6E16C728F046}" type="slidenum">
              <a:t>‹#›</a:t>
            </a:fld>
            <a:endParaRPr lang="en-AU" dirty="0"/>
          </a:p>
        </p:txBody>
      </p:sp>
    </p:spTree>
    <p:extLst>
      <p:ext uri="{BB962C8B-B14F-4D97-AF65-F5344CB8AC3E}">
        <p14:creationId xmlns:p14="http://schemas.microsoft.com/office/powerpoint/2010/main" val="573065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B89A2-0FCF-28BD-9346-0D5280DD18F4}"/>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AU"/>
          </a:p>
        </p:txBody>
      </p:sp>
      <p:sp>
        <p:nvSpPr>
          <p:cNvPr id="3" name="Text Placeholder 2">
            <a:extLst>
              <a:ext uri="{FF2B5EF4-FFF2-40B4-BE49-F238E27FC236}">
                <a16:creationId xmlns:a16="http://schemas.microsoft.com/office/drawing/2014/main" id="{12C13649-1693-EDCF-5A83-17C379362F9F}"/>
              </a:ext>
            </a:extLst>
          </p:cNvPr>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BBA1DBD4-2529-CDE3-EE42-CC612978DC3E}"/>
              </a:ext>
            </a:extLst>
          </p:cNvPr>
          <p:cNvSpPr txBox="1">
            <a:spLocks noGrp="1"/>
          </p:cNvSpPr>
          <p:nvPr>
            <p:ph type="dt" sz="half" idx="7"/>
          </p:nvPr>
        </p:nvSpPr>
        <p:spPr/>
        <p:txBody>
          <a:bodyPr/>
          <a:lstStyle>
            <a:lvl1pPr>
              <a:defRPr/>
            </a:lvl1pPr>
          </a:lstStyle>
          <a:p>
            <a:pPr lvl="0"/>
            <a:fld id="{FB306368-6AA6-4439-A5EF-EABBED648489}" type="datetime1">
              <a:rPr lang="en-AU"/>
              <a:pPr lvl="0"/>
              <a:t>2/04/2025</a:t>
            </a:fld>
            <a:endParaRPr lang="en-AU" dirty="0"/>
          </a:p>
        </p:txBody>
      </p:sp>
      <p:sp>
        <p:nvSpPr>
          <p:cNvPr id="5" name="Footer Placeholder 4">
            <a:extLst>
              <a:ext uri="{FF2B5EF4-FFF2-40B4-BE49-F238E27FC236}">
                <a16:creationId xmlns:a16="http://schemas.microsoft.com/office/drawing/2014/main" id="{CFA3F4BC-EBC9-95BD-B2B4-59F0B57782E1}"/>
              </a:ext>
            </a:extLst>
          </p:cNvPr>
          <p:cNvSpPr txBox="1">
            <a:spLocks noGrp="1"/>
          </p:cNvSpPr>
          <p:nvPr>
            <p:ph type="ftr" sz="quarter" idx="9"/>
          </p:nvPr>
        </p:nvSpPr>
        <p:spPr/>
        <p:txBody>
          <a:bodyPr/>
          <a:lstStyle>
            <a:lvl1pPr>
              <a:defRPr/>
            </a:lvl1pPr>
          </a:lstStyle>
          <a:p>
            <a:pPr lvl="0"/>
            <a:endParaRPr lang="en-AU" dirty="0"/>
          </a:p>
        </p:txBody>
      </p:sp>
      <p:sp>
        <p:nvSpPr>
          <p:cNvPr id="6" name="Slide Number Placeholder 5">
            <a:extLst>
              <a:ext uri="{FF2B5EF4-FFF2-40B4-BE49-F238E27FC236}">
                <a16:creationId xmlns:a16="http://schemas.microsoft.com/office/drawing/2014/main" id="{0A9C82A3-9C9D-DC57-594E-D918BEFEBD4D}"/>
              </a:ext>
            </a:extLst>
          </p:cNvPr>
          <p:cNvSpPr txBox="1">
            <a:spLocks noGrp="1"/>
          </p:cNvSpPr>
          <p:nvPr>
            <p:ph type="sldNum" sz="quarter" idx="8"/>
          </p:nvPr>
        </p:nvSpPr>
        <p:spPr/>
        <p:txBody>
          <a:bodyPr/>
          <a:lstStyle>
            <a:lvl1pPr>
              <a:defRPr/>
            </a:lvl1pPr>
          </a:lstStyle>
          <a:p>
            <a:pPr lvl="0"/>
            <a:fld id="{BE76329E-934A-48DF-ADCC-6B6BF14AD323}" type="slidenum">
              <a:t>‹#›</a:t>
            </a:fld>
            <a:endParaRPr lang="en-AU" dirty="0"/>
          </a:p>
        </p:txBody>
      </p:sp>
    </p:spTree>
    <p:extLst>
      <p:ext uri="{BB962C8B-B14F-4D97-AF65-F5344CB8AC3E}">
        <p14:creationId xmlns:p14="http://schemas.microsoft.com/office/powerpoint/2010/main" val="423656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5CD7C-FB27-2D6A-C618-503B3544A60D}"/>
              </a:ext>
            </a:extLst>
          </p:cNvPr>
          <p:cNvSpPr txBox="1">
            <a:spLocks noGrp="1"/>
          </p:cNvSpPr>
          <p:nvPr>
            <p:ph type="title"/>
          </p:nvPr>
        </p:nvSpPr>
        <p:spPr/>
        <p:txBody>
          <a:bodyPr/>
          <a:lstStyle>
            <a:lvl1pPr>
              <a:defRPr/>
            </a:lvl1pPr>
          </a:lstStyle>
          <a:p>
            <a:pPr lvl="0"/>
            <a:r>
              <a:rPr lang="en-US"/>
              <a:t>Click to edit Master title style</a:t>
            </a:r>
            <a:endParaRPr lang="en-AU"/>
          </a:p>
        </p:txBody>
      </p:sp>
      <p:sp>
        <p:nvSpPr>
          <p:cNvPr id="3" name="Content Placeholder 2">
            <a:extLst>
              <a:ext uri="{FF2B5EF4-FFF2-40B4-BE49-F238E27FC236}">
                <a16:creationId xmlns:a16="http://schemas.microsoft.com/office/drawing/2014/main" id="{7AF7C938-D187-421E-92BC-9A1016230957}"/>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3214AE7-1B9C-8520-C855-2F3D9E3A40A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437C070D-E469-2BC4-0BB7-39C93DA74DDD}"/>
              </a:ext>
            </a:extLst>
          </p:cNvPr>
          <p:cNvSpPr txBox="1">
            <a:spLocks noGrp="1"/>
          </p:cNvSpPr>
          <p:nvPr>
            <p:ph type="dt" sz="half" idx="7"/>
          </p:nvPr>
        </p:nvSpPr>
        <p:spPr/>
        <p:txBody>
          <a:bodyPr/>
          <a:lstStyle>
            <a:lvl1pPr>
              <a:defRPr/>
            </a:lvl1pPr>
          </a:lstStyle>
          <a:p>
            <a:pPr lvl="0"/>
            <a:fld id="{874466E8-B577-4D33-B293-8F5774898190}" type="datetime1">
              <a:rPr lang="en-AU"/>
              <a:pPr lvl="0"/>
              <a:t>2/04/2025</a:t>
            </a:fld>
            <a:endParaRPr lang="en-AU" dirty="0"/>
          </a:p>
        </p:txBody>
      </p:sp>
      <p:sp>
        <p:nvSpPr>
          <p:cNvPr id="6" name="Footer Placeholder 5">
            <a:extLst>
              <a:ext uri="{FF2B5EF4-FFF2-40B4-BE49-F238E27FC236}">
                <a16:creationId xmlns:a16="http://schemas.microsoft.com/office/drawing/2014/main" id="{635E5E9F-FCF9-0778-373C-041A8BB85D4F}"/>
              </a:ext>
            </a:extLst>
          </p:cNvPr>
          <p:cNvSpPr txBox="1">
            <a:spLocks noGrp="1"/>
          </p:cNvSpPr>
          <p:nvPr>
            <p:ph type="ftr" sz="quarter" idx="9"/>
          </p:nvPr>
        </p:nvSpPr>
        <p:spPr/>
        <p:txBody>
          <a:bodyPr/>
          <a:lstStyle>
            <a:lvl1pPr>
              <a:defRPr/>
            </a:lvl1pPr>
          </a:lstStyle>
          <a:p>
            <a:pPr lvl="0"/>
            <a:endParaRPr lang="en-AU" dirty="0"/>
          </a:p>
        </p:txBody>
      </p:sp>
      <p:sp>
        <p:nvSpPr>
          <p:cNvPr id="7" name="Slide Number Placeholder 6">
            <a:extLst>
              <a:ext uri="{FF2B5EF4-FFF2-40B4-BE49-F238E27FC236}">
                <a16:creationId xmlns:a16="http://schemas.microsoft.com/office/drawing/2014/main" id="{D4D51929-B174-2D21-D5F4-9120B4C1BD1D}"/>
              </a:ext>
            </a:extLst>
          </p:cNvPr>
          <p:cNvSpPr txBox="1">
            <a:spLocks noGrp="1"/>
          </p:cNvSpPr>
          <p:nvPr>
            <p:ph type="sldNum" sz="quarter" idx="8"/>
          </p:nvPr>
        </p:nvSpPr>
        <p:spPr/>
        <p:txBody>
          <a:bodyPr/>
          <a:lstStyle>
            <a:lvl1pPr>
              <a:defRPr/>
            </a:lvl1pPr>
          </a:lstStyle>
          <a:p>
            <a:pPr lvl="0"/>
            <a:fld id="{1D2340D1-9800-4A80-9452-962CCD772E30}" type="slidenum">
              <a:t>‹#›</a:t>
            </a:fld>
            <a:endParaRPr lang="en-AU" dirty="0"/>
          </a:p>
        </p:txBody>
      </p:sp>
    </p:spTree>
    <p:extLst>
      <p:ext uri="{BB962C8B-B14F-4D97-AF65-F5344CB8AC3E}">
        <p14:creationId xmlns:p14="http://schemas.microsoft.com/office/powerpoint/2010/main" val="2308296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850E-6DE2-7E18-C7F8-7FBCADC22F2D}"/>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AU"/>
          </a:p>
        </p:txBody>
      </p:sp>
      <p:sp>
        <p:nvSpPr>
          <p:cNvPr id="3" name="Text Placeholder 2">
            <a:extLst>
              <a:ext uri="{FF2B5EF4-FFF2-40B4-BE49-F238E27FC236}">
                <a16:creationId xmlns:a16="http://schemas.microsoft.com/office/drawing/2014/main" id="{C077E8BC-1C3F-4545-FA9C-38C75E579D6A}"/>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37CCD66D-B824-87C2-2D7A-D444096CE78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270B509F-4FFA-9EE3-661D-AF5A308014ED}"/>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7D0BA025-6376-7972-E1E9-74EDB9A1DFE4}"/>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2CB230C-85DA-65D4-043A-1A5486773BAF}"/>
              </a:ext>
            </a:extLst>
          </p:cNvPr>
          <p:cNvSpPr txBox="1">
            <a:spLocks noGrp="1"/>
          </p:cNvSpPr>
          <p:nvPr>
            <p:ph type="dt" sz="half" idx="7"/>
          </p:nvPr>
        </p:nvSpPr>
        <p:spPr/>
        <p:txBody>
          <a:bodyPr/>
          <a:lstStyle>
            <a:lvl1pPr>
              <a:defRPr/>
            </a:lvl1pPr>
          </a:lstStyle>
          <a:p>
            <a:pPr lvl="0"/>
            <a:fld id="{2A3A9776-4265-4866-812D-767CDBC6B5B4}" type="datetime1">
              <a:rPr lang="en-AU"/>
              <a:pPr lvl="0"/>
              <a:t>2/04/2025</a:t>
            </a:fld>
            <a:endParaRPr lang="en-AU" dirty="0"/>
          </a:p>
        </p:txBody>
      </p:sp>
      <p:sp>
        <p:nvSpPr>
          <p:cNvPr id="8" name="Footer Placeholder 7">
            <a:extLst>
              <a:ext uri="{FF2B5EF4-FFF2-40B4-BE49-F238E27FC236}">
                <a16:creationId xmlns:a16="http://schemas.microsoft.com/office/drawing/2014/main" id="{58E3BF51-1275-4CD1-2AC7-2E09322915EF}"/>
              </a:ext>
            </a:extLst>
          </p:cNvPr>
          <p:cNvSpPr txBox="1">
            <a:spLocks noGrp="1"/>
          </p:cNvSpPr>
          <p:nvPr>
            <p:ph type="ftr" sz="quarter" idx="9"/>
          </p:nvPr>
        </p:nvSpPr>
        <p:spPr/>
        <p:txBody>
          <a:bodyPr/>
          <a:lstStyle>
            <a:lvl1pPr>
              <a:defRPr/>
            </a:lvl1pPr>
          </a:lstStyle>
          <a:p>
            <a:pPr lvl="0"/>
            <a:endParaRPr lang="en-AU" dirty="0"/>
          </a:p>
        </p:txBody>
      </p:sp>
      <p:sp>
        <p:nvSpPr>
          <p:cNvPr id="9" name="Slide Number Placeholder 8">
            <a:extLst>
              <a:ext uri="{FF2B5EF4-FFF2-40B4-BE49-F238E27FC236}">
                <a16:creationId xmlns:a16="http://schemas.microsoft.com/office/drawing/2014/main" id="{42B77D0B-A5D2-1622-C999-6EDB03EA8FB1}"/>
              </a:ext>
            </a:extLst>
          </p:cNvPr>
          <p:cNvSpPr txBox="1">
            <a:spLocks noGrp="1"/>
          </p:cNvSpPr>
          <p:nvPr>
            <p:ph type="sldNum" sz="quarter" idx="8"/>
          </p:nvPr>
        </p:nvSpPr>
        <p:spPr/>
        <p:txBody>
          <a:bodyPr/>
          <a:lstStyle>
            <a:lvl1pPr>
              <a:defRPr/>
            </a:lvl1pPr>
          </a:lstStyle>
          <a:p>
            <a:pPr lvl="0"/>
            <a:fld id="{E0F2DF92-2BDD-4DE3-BE75-319FEA460558}" type="slidenum">
              <a:t>‹#›</a:t>
            </a:fld>
            <a:endParaRPr lang="en-AU" dirty="0"/>
          </a:p>
        </p:txBody>
      </p:sp>
    </p:spTree>
    <p:extLst>
      <p:ext uri="{BB962C8B-B14F-4D97-AF65-F5344CB8AC3E}">
        <p14:creationId xmlns:p14="http://schemas.microsoft.com/office/powerpoint/2010/main" val="1332373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220CA-AC5E-FBB7-E456-8CC98D9946B6}"/>
              </a:ext>
            </a:extLst>
          </p:cNvPr>
          <p:cNvSpPr txBox="1">
            <a:spLocks noGrp="1"/>
          </p:cNvSpPr>
          <p:nvPr>
            <p:ph type="title"/>
          </p:nvPr>
        </p:nvSpPr>
        <p:spPr/>
        <p:txBody>
          <a:bodyPr/>
          <a:lstStyle>
            <a:lvl1pPr>
              <a:defRPr/>
            </a:lvl1pPr>
          </a:lstStyle>
          <a:p>
            <a:pPr lvl="0"/>
            <a:r>
              <a:rPr lang="en-US"/>
              <a:t>Click to edit Master title style</a:t>
            </a:r>
            <a:endParaRPr lang="en-AU"/>
          </a:p>
        </p:txBody>
      </p:sp>
      <p:sp>
        <p:nvSpPr>
          <p:cNvPr id="3" name="Date Placeholder 2">
            <a:extLst>
              <a:ext uri="{FF2B5EF4-FFF2-40B4-BE49-F238E27FC236}">
                <a16:creationId xmlns:a16="http://schemas.microsoft.com/office/drawing/2014/main" id="{97B863A2-1383-302C-A071-967FE5BFC251}"/>
              </a:ext>
            </a:extLst>
          </p:cNvPr>
          <p:cNvSpPr txBox="1">
            <a:spLocks noGrp="1"/>
          </p:cNvSpPr>
          <p:nvPr>
            <p:ph type="dt" sz="half" idx="7"/>
          </p:nvPr>
        </p:nvSpPr>
        <p:spPr/>
        <p:txBody>
          <a:bodyPr/>
          <a:lstStyle>
            <a:lvl1pPr>
              <a:defRPr/>
            </a:lvl1pPr>
          </a:lstStyle>
          <a:p>
            <a:pPr lvl="0"/>
            <a:fld id="{3580904E-7676-43B4-AB05-7BBEC2396176}" type="datetime1">
              <a:rPr lang="en-AU"/>
              <a:pPr lvl="0"/>
              <a:t>2/04/2025</a:t>
            </a:fld>
            <a:endParaRPr lang="en-AU" dirty="0"/>
          </a:p>
        </p:txBody>
      </p:sp>
      <p:sp>
        <p:nvSpPr>
          <p:cNvPr id="4" name="Footer Placeholder 3">
            <a:extLst>
              <a:ext uri="{FF2B5EF4-FFF2-40B4-BE49-F238E27FC236}">
                <a16:creationId xmlns:a16="http://schemas.microsoft.com/office/drawing/2014/main" id="{2C19D896-BAC2-C9FA-7EBE-2414C84858AD}"/>
              </a:ext>
            </a:extLst>
          </p:cNvPr>
          <p:cNvSpPr txBox="1">
            <a:spLocks noGrp="1"/>
          </p:cNvSpPr>
          <p:nvPr>
            <p:ph type="ftr" sz="quarter" idx="9"/>
          </p:nvPr>
        </p:nvSpPr>
        <p:spPr/>
        <p:txBody>
          <a:bodyPr/>
          <a:lstStyle>
            <a:lvl1pPr>
              <a:defRPr/>
            </a:lvl1pPr>
          </a:lstStyle>
          <a:p>
            <a:pPr lvl="0"/>
            <a:endParaRPr lang="en-AU" dirty="0"/>
          </a:p>
        </p:txBody>
      </p:sp>
      <p:sp>
        <p:nvSpPr>
          <p:cNvPr id="5" name="Slide Number Placeholder 4">
            <a:extLst>
              <a:ext uri="{FF2B5EF4-FFF2-40B4-BE49-F238E27FC236}">
                <a16:creationId xmlns:a16="http://schemas.microsoft.com/office/drawing/2014/main" id="{B9E82BA2-4C93-997D-3CCC-A74079765529}"/>
              </a:ext>
            </a:extLst>
          </p:cNvPr>
          <p:cNvSpPr txBox="1">
            <a:spLocks noGrp="1"/>
          </p:cNvSpPr>
          <p:nvPr>
            <p:ph type="sldNum" sz="quarter" idx="8"/>
          </p:nvPr>
        </p:nvSpPr>
        <p:spPr/>
        <p:txBody>
          <a:bodyPr/>
          <a:lstStyle>
            <a:lvl1pPr>
              <a:defRPr/>
            </a:lvl1pPr>
          </a:lstStyle>
          <a:p>
            <a:pPr lvl="0"/>
            <a:fld id="{9C396F0D-6212-41A8-8BF8-BDD9F46319FB}" type="slidenum">
              <a:t>‹#›</a:t>
            </a:fld>
            <a:endParaRPr lang="en-AU" dirty="0"/>
          </a:p>
        </p:txBody>
      </p:sp>
    </p:spTree>
    <p:extLst>
      <p:ext uri="{BB962C8B-B14F-4D97-AF65-F5344CB8AC3E}">
        <p14:creationId xmlns:p14="http://schemas.microsoft.com/office/powerpoint/2010/main" val="4185050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31E1A2-A1AA-2BE3-3E75-A6117BA3E311}"/>
              </a:ext>
            </a:extLst>
          </p:cNvPr>
          <p:cNvSpPr txBox="1">
            <a:spLocks noGrp="1"/>
          </p:cNvSpPr>
          <p:nvPr>
            <p:ph type="dt" sz="half" idx="7"/>
          </p:nvPr>
        </p:nvSpPr>
        <p:spPr/>
        <p:txBody>
          <a:bodyPr/>
          <a:lstStyle>
            <a:lvl1pPr>
              <a:defRPr/>
            </a:lvl1pPr>
          </a:lstStyle>
          <a:p>
            <a:pPr lvl="0"/>
            <a:fld id="{0E557DA6-D2C9-4656-9C79-DA1B1C96AA03}" type="datetime1">
              <a:rPr lang="en-AU"/>
              <a:pPr lvl="0"/>
              <a:t>2/04/2025</a:t>
            </a:fld>
            <a:endParaRPr lang="en-AU" dirty="0"/>
          </a:p>
        </p:txBody>
      </p:sp>
      <p:sp>
        <p:nvSpPr>
          <p:cNvPr id="3" name="Footer Placeholder 2">
            <a:extLst>
              <a:ext uri="{FF2B5EF4-FFF2-40B4-BE49-F238E27FC236}">
                <a16:creationId xmlns:a16="http://schemas.microsoft.com/office/drawing/2014/main" id="{B45CC79B-C13B-0A04-4AE1-8A968E63929D}"/>
              </a:ext>
            </a:extLst>
          </p:cNvPr>
          <p:cNvSpPr txBox="1">
            <a:spLocks noGrp="1"/>
          </p:cNvSpPr>
          <p:nvPr>
            <p:ph type="ftr" sz="quarter" idx="9"/>
          </p:nvPr>
        </p:nvSpPr>
        <p:spPr/>
        <p:txBody>
          <a:bodyPr/>
          <a:lstStyle>
            <a:lvl1pPr>
              <a:defRPr/>
            </a:lvl1pPr>
          </a:lstStyle>
          <a:p>
            <a:pPr lvl="0"/>
            <a:endParaRPr lang="en-AU" dirty="0"/>
          </a:p>
        </p:txBody>
      </p:sp>
      <p:sp>
        <p:nvSpPr>
          <p:cNvPr id="4" name="Slide Number Placeholder 3">
            <a:extLst>
              <a:ext uri="{FF2B5EF4-FFF2-40B4-BE49-F238E27FC236}">
                <a16:creationId xmlns:a16="http://schemas.microsoft.com/office/drawing/2014/main" id="{B0611D6E-75C6-B5F0-D5A3-B63A69C30A9E}"/>
              </a:ext>
            </a:extLst>
          </p:cNvPr>
          <p:cNvSpPr txBox="1">
            <a:spLocks noGrp="1"/>
          </p:cNvSpPr>
          <p:nvPr>
            <p:ph type="sldNum" sz="quarter" idx="8"/>
          </p:nvPr>
        </p:nvSpPr>
        <p:spPr/>
        <p:txBody>
          <a:bodyPr/>
          <a:lstStyle>
            <a:lvl1pPr>
              <a:defRPr/>
            </a:lvl1pPr>
          </a:lstStyle>
          <a:p>
            <a:pPr lvl="0"/>
            <a:fld id="{1BEED351-9AA8-4E4E-B101-00DDF3469E08}" type="slidenum">
              <a:t>‹#›</a:t>
            </a:fld>
            <a:endParaRPr lang="en-AU" dirty="0"/>
          </a:p>
        </p:txBody>
      </p:sp>
    </p:spTree>
    <p:extLst>
      <p:ext uri="{BB962C8B-B14F-4D97-AF65-F5344CB8AC3E}">
        <p14:creationId xmlns:p14="http://schemas.microsoft.com/office/powerpoint/2010/main" val="10070021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ADCE-347D-A677-D813-BD23105DCD3C}"/>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AU"/>
          </a:p>
        </p:txBody>
      </p:sp>
      <p:sp>
        <p:nvSpPr>
          <p:cNvPr id="3" name="Content Placeholder 2">
            <a:extLst>
              <a:ext uri="{FF2B5EF4-FFF2-40B4-BE49-F238E27FC236}">
                <a16:creationId xmlns:a16="http://schemas.microsoft.com/office/drawing/2014/main" id="{4E12A0BB-91B5-5491-E25B-8EF6077CA19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390E8C3-8F96-5C56-23BB-C3EC0DB87883}"/>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4EDA76A1-7995-E3D4-A436-404BF4146A19}"/>
              </a:ext>
            </a:extLst>
          </p:cNvPr>
          <p:cNvSpPr txBox="1">
            <a:spLocks noGrp="1"/>
          </p:cNvSpPr>
          <p:nvPr>
            <p:ph type="dt" sz="half" idx="7"/>
          </p:nvPr>
        </p:nvSpPr>
        <p:spPr/>
        <p:txBody>
          <a:bodyPr/>
          <a:lstStyle>
            <a:lvl1pPr>
              <a:defRPr/>
            </a:lvl1pPr>
          </a:lstStyle>
          <a:p>
            <a:pPr lvl="0"/>
            <a:fld id="{87B98247-2F33-445E-A612-3CC742CF55A2}" type="datetime1">
              <a:rPr lang="en-AU"/>
              <a:pPr lvl="0"/>
              <a:t>2/04/2025</a:t>
            </a:fld>
            <a:endParaRPr lang="en-AU" dirty="0"/>
          </a:p>
        </p:txBody>
      </p:sp>
      <p:sp>
        <p:nvSpPr>
          <p:cNvPr id="6" name="Footer Placeholder 5">
            <a:extLst>
              <a:ext uri="{FF2B5EF4-FFF2-40B4-BE49-F238E27FC236}">
                <a16:creationId xmlns:a16="http://schemas.microsoft.com/office/drawing/2014/main" id="{1C1C5D55-159A-8B33-C2F8-695DB6BB4D46}"/>
              </a:ext>
            </a:extLst>
          </p:cNvPr>
          <p:cNvSpPr txBox="1">
            <a:spLocks noGrp="1"/>
          </p:cNvSpPr>
          <p:nvPr>
            <p:ph type="ftr" sz="quarter" idx="9"/>
          </p:nvPr>
        </p:nvSpPr>
        <p:spPr/>
        <p:txBody>
          <a:bodyPr/>
          <a:lstStyle>
            <a:lvl1pPr>
              <a:defRPr/>
            </a:lvl1pPr>
          </a:lstStyle>
          <a:p>
            <a:pPr lvl="0"/>
            <a:endParaRPr lang="en-AU" dirty="0"/>
          </a:p>
        </p:txBody>
      </p:sp>
      <p:sp>
        <p:nvSpPr>
          <p:cNvPr id="7" name="Slide Number Placeholder 6">
            <a:extLst>
              <a:ext uri="{FF2B5EF4-FFF2-40B4-BE49-F238E27FC236}">
                <a16:creationId xmlns:a16="http://schemas.microsoft.com/office/drawing/2014/main" id="{12FB4C38-D3AB-3722-0F44-1171763A44FE}"/>
              </a:ext>
            </a:extLst>
          </p:cNvPr>
          <p:cNvSpPr txBox="1">
            <a:spLocks noGrp="1"/>
          </p:cNvSpPr>
          <p:nvPr>
            <p:ph type="sldNum" sz="quarter" idx="8"/>
          </p:nvPr>
        </p:nvSpPr>
        <p:spPr/>
        <p:txBody>
          <a:bodyPr/>
          <a:lstStyle>
            <a:lvl1pPr>
              <a:defRPr/>
            </a:lvl1pPr>
          </a:lstStyle>
          <a:p>
            <a:pPr lvl="0"/>
            <a:fld id="{C9991571-4959-48E8-837F-6F33C0C5831A}" type="slidenum">
              <a:t>‹#›</a:t>
            </a:fld>
            <a:endParaRPr lang="en-AU" dirty="0"/>
          </a:p>
        </p:txBody>
      </p:sp>
    </p:spTree>
    <p:extLst>
      <p:ext uri="{BB962C8B-B14F-4D97-AF65-F5344CB8AC3E}">
        <p14:creationId xmlns:p14="http://schemas.microsoft.com/office/powerpoint/2010/main" val="9681571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8472-B3C7-BA2C-2AC4-3CF819BAAF39}"/>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AU"/>
          </a:p>
        </p:txBody>
      </p:sp>
      <p:sp>
        <p:nvSpPr>
          <p:cNvPr id="3" name="Picture Placeholder 2">
            <a:extLst>
              <a:ext uri="{FF2B5EF4-FFF2-40B4-BE49-F238E27FC236}">
                <a16:creationId xmlns:a16="http://schemas.microsoft.com/office/drawing/2014/main" id="{9BEEF868-351C-5702-0088-47F4C79D53DA}"/>
              </a:ext>
            </a:extLst>
          </p:cNvPr>
          <p:cNvSpPr txBox="1">
            <a:spLocks noGrp="1"/>
          </p:cNvSpPr>
          <p:nvPr>
            <p:ph type="pic" idx="1"/>
          </p:nvPr>
        </p:nvSpPr>
        <p:spPr>
          <a:xfrm>
            <a:off x="5183184" y="987423"/>
            <a:ext cx="6172200" cy="4873623"/>
          </a:xfrm>
        </p:spPr>
        <p:txBody>
          <a:bodyPr/>
          <a:lstStyle>
            <a:lvl1pPr marL="0" indent="0">
              <a:buNone/>
              <a:defRPr lang="en-AU" sz="3200"/>
            </a:lvl1pPr>
          </a:lstStyle>
          <a:p>
            <a:pPr lvl="0"/>
            <a:endParaRPr lang="en-AU" dirty="0"/>
          </a:p>
        </p:txBody>
      </p:sp>
      <p:sp>
        <p:nvSpPr>
          <p:cNvPr id="4" name="Text Placeholder 3">
            <a:extLst>
              <a:ext uri="{FF2B5EF4-FFF2-40B4-BE49-F238E27FC236}">
                <a16:creationId xmlns:a16="http://schemas.microsoft.com/office/drawing/2014/main" id="{CED34719-9102-A28D-DF90-4E389D60A98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E9CFCBC1-EA5D-6E05-C2AE-6F29077C6581}"/>
              </a:ext>
            </a:extLst>
          </p:cNvPr>
          <p:cNvSpPr txBox="1">
            <a:spLocks noGrp="1"/>
          </p:cNvSpPr>
          <p:nvPr>
            <p:ph type="dt" sz="half" idx="7"/>
          </p:nvPr>
        </p:nvSpPr>
        <p:spPr/>
        <p:txBody>
          <a:bodyPr/>
          <a:lstStyle>
            <a:lvl1pPr>
              <a:defRPr/>
            </a:lvl1pPr>
          </a:lstStyle>
          <a:p>
            <a:pPr lvl="0"/>
            <a:fld id="{0D2A0EA4-BA91-48A4-8981-C093EEA084EA}" type="datetime1">
              <a:rPr lang="en-AU"/>
              <a:pPr lvl="0"/>
              <a:t>2/04/2025</a:t>
            </a:fld>
            <a:endParaRPr lang="en-AU" dirty="0"/>
          </a:p>
        </p:txBody>
      </p:sp>
      <p:sp>
        <p:nvSpPr>
          <p:cNvPr id="6" name="Footer Placeholder 5">
            <a:extLst>
              <a:ext uri="{FF2B5EF4-FFF2-40B4-BE49-F238E27FC236}">
                <a16:creationId xmlns:a16="http://schemas.microsoft.com/office/drawing/2014/main" id="{2E3FF831-95F7-8FB6-B1BA-33BEBFC40668}"/>
              </a:ext>
            </a:extLst>
          </p:cNvPr>
          <p:cNvSpPr txBox="1">
            <a:spLocks noGrp="1"/>
          </p:cNvSpPr>
          <p:nvPr>
            <p:ph type="ftr" sz="quarter" idx="9"/>
          </p:nvPr>
        </p:nvSpPr>
        <p:spPr/>
        <p:txBody>
          <a:bodyPr/>
          <a:lstStyle>
            <a:lvl1pPr>
              <a:defRPr/>
            </a:lvl1pPr>
          </a:lstStyle>
          <a:p>
            <a:pPr lvl="0"/>
            <a:endParaRPr lang="en-AU" dirty="0"/>
          </a:p>
        </p:txBody>
      </p:sp>
      <p:sp>
        <p:nvSpPr>
          <p:cNvPr id="7" name="Slide Number Placeholder 6">
            <a:extLst>
              <a:ext uri="{FF2B5EF4-FFF2-40B4-BE49-F238E27FC236}">
                <a16:creationId xmlns:a16="http://schemas.microsoft.com/office/drawing/2014/main" id="{7F4893E8-9208-4B35-00F6-92F36E6AEC3D}"/>
              </a:ext>
            </a:extLst>
          </p:cNvPr>
          <p:cNvSpPr txBox="1">
            <a:spLocks noGrp="1"/>
          </p:cNvSpPr>
          <p:nvPr>
            <p:ph type="sldNum" sz="quarter" idx="8"/>
          </p:nvPr>
        </p:nvSpPr>
        <p:spPr/>
        <p:txBody>
          <a:bodyPr/>
          <a:lstStyle>
            <a:lvl1pPr>
              <a:defRPr/>
            </a:lvl1pPr>
          </a:lstStyle>
          <a:p>
            <a:pPr lvl="0"/>
            <a:fld id="{2768544E-2913-48A1-B8F9-F7B0557E127A}" type="slidenum">
              <a:t>‹#›</a:t>
            </a:fld>
            <a:endParaRPr lang="en-AU" dirty="0"/>
          </a:p>
        </p:txBody>
      </p:sp>
    </p:spTree>
    <p:extLst>
      <p:ext uri="{BB962C8B-B14F-4D97-AF65-F5344CB8AC3E}">
        <p14:creationId xmlns:p14="http://schemas.microsoft.com/office/powerpoint/2010/main" val="458063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181D-6E7D-FA73-317B-B0E56E0C4B30}"/>
              </a:ext>
            </a:extLst>
          </p:cNvPr>
          <p:cNvSpPr txBox="1">
            <a:spLocks noGrp="1"/>
          </p:cNvSpPr>
          <p:nvPr>
            <p:ph type="title"/>
          </p:nvPr>
        </p:nvSpPr>
        <p:spPr/>
        <p:txBody>
          <a:bodyPr/>
          <a:lstStyle>
            <a:lvl1pPr>
              <a:defRPr/>
            </a:lvl1pPr>
          </a:lstStyle>
          <a:p>
            <a:pPr lvl="0"/>
            <a:r>
              <a:rPr lang="en-US"/>
              <a:t>Click to edit Master title style</a:t>
            </a:r>
            <a:endParaRPr lang="en-AU"/>
          </a:p>
        </p:txBody>
      </p:sp>
      <p:sp>
        <p:nvSpPr>
          <p:cNvPr id="3" name="Vertical Text Placeholder 2">
            <a:extLst>
              <a:ext uri="{FF2B5EF4-FFF2-40B4-BE49-F238E27FC236}">
                <a16:creationId xmlns:a16="http://schemas.microsoft.com/office/drawing/2014/main" id="{A9E2533D-D517-0D63-6979-2881C53BAA3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0B45D97-7B7D-8928-F878-5A2548D2CF4F}"/>
              </a:ext>
            </a:extLst>
          </p:cNvPr>
          <p:cNvSpPr txBox="1">
            <a:spLocks noGrp="1"/>
          </p:cNvSpPr>
          <p:nvPr>
            <p:ph type="dt" sz="half" idx="7"/>
          </p:nvPr>
        </p:nvSpPr>
        <p:spPr/>
        <p:txBody>
          <a:bodyPr/>
          <a:lstStyle>
            <a:lvl1pPr>
              <a:defRPr/>
            </a:lvl1pPr>
          </a:lstStyle>
          <a:p>
            <a:pPr lvl="0"/>
            <a:fld id="{031200D2-6BAF-4EC0-88CE-33E43CC1041A}" type="datetime1">
              <a:rPr lang="en-AU"/>
              <a:pPr lvl="0"/>
              <a:t>2/04/2025</a:t>
            </a:fld>
            <a:endParaRPr lang="en-AU" dirty="0"/>
          </a:p>
        </p:txBody>
      </p:sp>
      <p:sp>
        <p:nvSpPr>
          <p:cNvPr id="5" name="Footer Placeholder 4">
            <a:extLst>
              <a:ext uri="{FF2B5EF4-FFF2-40B4-BE49-F238E27FC236}">
                <a16:creationId xmlns:a16="http://schemas.microsoft.com/office/drawing/2014/main" id="{0B2F3142-9B0A-BA81-9237-66FF5139888C}"/>
              </a:ext>
            </a:extLst>
          </p:cNvPr>
          <p:cNvSpPr txBox="1">
            <a:spLocks noGrp="1"/>
          </p:cNvSpPr>
          <p:nvPr>
            <p:ph type="ftr" sz="quarter" idx="9"/>
          </p:nvPr>
        </p:nvSpPr>
        <p:spPr/>
        <p:txBody>
          <a:bodyPr/>
          <a:lstStyle>
            <a:lvl1pPr>
              <a:defRPr/>
            </a:lvl1pPr>
          </a:lstStyle>
          <a:p>
            <a:pPr lvl="0"/>
            <a:endParaRPr lang="en-AU" dirty="0"/>
          </a:p>
        </p:txBody>
      </p:sp>
      <p:sp>
        <p:nvSpPr>
          <p:cNvPr id="6" name="Slide Number Placeholder 5">
            <a:extLst>
              <a:ext uri="{FF2B5EF4-FFF2-40B4-BE49-F238E27FC236}">
                <a16:creationId xmlns:a16="http://schemas.microsoft.com/office/drawing/2014/main" id="{10FA03CC-8CB7-33D8-75D2-E35910FED502}"/>
              </a:ext>
            </a:extLst>
          </p:cNvPr>
          <p:cNvSpPr txBox="1">
            <a:spLocks noGrp="1"/>
          </p:cNvSpPr>
          <p:nvPr>
            <p:ph type="sldNum" sz="quarter" idx="8"/>
          </p:nvPr>
        </p:nvSpPr>
        <p:spPr/>
        <p:txBody>
          <a:bodyPr/>
          <a:lstStyle>
            <a:lvl1pPr>
              <a:defRPr/>
            </a:lvl1pPr>
          </a:lstStyle>
          <a:p>
            <a:pPr lvl="0"/>
            <a:fld id="{F1568F22-92D5-4454-BAC0-EA66287AC81E}" type="slidenum">
              <a:t>‹#›</a:t>
            </a:fld>
            <a:endParaRPr lang="en-AU" dirty="0"/>
          </a:p>
        </p:txBody>
      </p:sp>
    </p:spTree>
    <p:extLst>
      <p:ext uri="{BB962C8B-B14F-4D97-AF65-F5344CB8AC3E}">
        <p14:creationId xmlns:p14="http://schemas.microsoft.com/office/powerpoint/2010/main" val="2626913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B1A327-D5A0-F886-8A20-CD99F9453949}"/>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AU"/>
          </a:p>
        </p:txBody>
      </p:sp>
      <p:sp>
        <p:nvSpPr>
          <p:cNvPr id="3" name="Vertical Text Placeholder 2">
            <a:extLst>
              <a:ext uri="{FF2B5EF4-FFF2-40B4-BE49-F238E27FC236}">
                <a16:creationId xmlns:a16="http://schemas.microsoft.com/office/drawing/2014/main" id="{FEB04DD5-B982-AD91-C5E3-F7EDDF0A2F0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58A413E-80F5-EB14-7710-28CA31A5DC78}"/>
              </a:ext>
            </a:extLst>
          </p:cNvPr>
          <p:cNvSpPr txBox="1">
            <a:spLocks noGrp="1"/>
          </p:cNvSpPr>
          <p:nvPr>
            <p:ph type="dt" sz="half" idx="7"/>
          </p:nvPr>
        </p:nvSpPr>
        <p:spPr/>
        <p:txBody>
          <a:bodyPr/>
          <a:lstStyle>
            <a:lvl1pPr>
              <a:defRPr/>
            </a:lvl1pPr>
          </a:lstStyle>
          <a:p>
            <a:pPr lvl="0"/>
            <a:fld id="{2AAE214E-6352-4D6B-A0AE-797BF149A744}" type="datetime1">
              <a:rPr lang="en-AU"/>
              <a:pPr lvl="0"/>
              <a:t>2/04/2025</a:t>
            </a:fld>
            <a:endParaRPr lang="en-AU" dirty="0"/>
          </a:p>
        </p:txBody>
      </p:sp>
      <p:sp>
        <p:nvSpPr>
          <p:cNvPr id="5" name="Footer Placeholder 4">
            <a:extLst>
              <a:ext uri="{FF2B5EF4-FFF2-40B4-BE49-F238E27FC236}">
                <a16:creationId xmlns:a16="http://schemas.microsoft.com/office/drawing/2014/main" id="{7D84327F-C375-DD0B-0B04-B07BE418A8A3}"/>
              </a:ext>
            </a:extLst>
          </p:cNvPr>
          <p:cNvSpPr txBox="1">
            <a:spLocks noGrp="1"/>
          </p:cNvSpPr>
          <p:nvPr>
            <p:ph type="ftr" sz="quarter" idx="9"/>
          </p:nvPr>
        </p:nvSpPr>
        <p:spPr/>
        <p:txBody>
          <a:bodyPr/>
          <a:lstStyle>
            <a:lvl1pPr>
              <a:defRPr/>
            </a:lvl1pPr>
          </a:lstStyle>
          <a:p>
            <a:pPr lvl="0"/>
            <a:endParaRPr lang="en-AU" dirty="0"/>
          </a:p>
        </p:txBody>
      </p:sp>
      <p:sp>
        <p:nvSpPr>
          <p:cNvPr id="6" name="Slide Number Placeholder 5">
            <a:extLst>
              <a:ext uri="{FF2B5EF4-FFF2-40B4-BE49-F238E27FC236}">
                <a16:creationId xmlns:a16="http://schemas.microsoft.com/office/drawing/2014/main" id="{49514ACA-0CB7-64C8-BAF4-A425EC80A185}"/>
              </a:ext>
            </a:extLst>
          </p:cNvPr>
          <p:cNvSpPr txBox="1">
            <a:spLocks noGrp="1"/>
          </p:cNvSpPr>
          <p:nvPr>
            <p:ph type="sldNum" sz="quarter" idx="8"/>
          </p:nvPr>
        </p:nvSpPr>
        <p:spPr/>
        <p:txBody>
          <a:bodyPr/>
          <a:lstStyle>
            <a:lvl1pPr>
              <a:defRPr/>
            </a:lvl1pPr>
          </a:lstStyle>
          <a:p>
            <a:pPr lvl="0"/>
            <a:fld id="{CAC370E6-F3EE-420D-951A-30135F51330D}" type="slidenum">
              <a:t>‹#›</a:t>
            </a:fld>
            <a:endParaRPr lang="en-AU" dirty="0"/>
          </a:p>
        </p:txBody>
      </p:sp>
    </p:spTree>
    <p:extLst>
      <p:ext uri="{BB962C8B-B14F-4D97-AF65-F5344CB8AC3E}">
        <p14:creationId xmlns:p14="http://schemas.microsoft.com/office/powerpoint/2010/main" val="102648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FFFFFF"/>
        </a:solidFill>
        <a:effectLst/>
      </p:bgPr>
    </p:bg>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DF4E249-2E23-0C43-89A7-54523A87544B}"/>
              </a:ext>
            </a:extLst>
          </p:cNvPr>
          <p:cNvPicPr>
            <a:picLocks noChangeAspect="1"/>
          </p:cNvPicPr>
          <p:nvPr/>
        </p:nvPicPr>
        <p:blipFill>
          <a:blip r:embed="rId2">
            <a:alphaModFix amt="25000"/>
          </a:blip>
          <a:stretch>
            <a:fillRect/>
          </a:stretch>
        </p:blipFill>
        <p:spPr>
          <a:xfrm rot="18900010">
            <a:off x="9026151" y="2336627"/>
            <a:ext cx="6331698" cy="9042739"/>
          </a:xfrm>
          <a:prstGeom prst="rect">
            <a:avLst/>
          </a:prstGeom>
          <a:noFill/>
          <a:ln cap="flat">
            <a:noFill/>
          </a:ln>
        </p:spPr>
      </p:pic>
      <p:sp>
        <p:nvSpPr>
          <p:cNvPr id="3" name="Title 1">
            <a:extLst>
              <a:ext uri="{FF2B5EF4-FFF2-40B4-BE49-F238E27FC236}">
                <a16:creationId xmlns:a16="http://schemas.microsoft.com/office/drawing/2014/main" id="{6917247D-AD92-285E-11DA-19A9856C8233}"/>
              </a:ext>
            </a:extLst>
          </p:cNvPr>
          <p:cNvSpPr txBox="1">
            <a:spLocks noGrp="1"/>
          </p:cNvSpPr>
          <p:nvPr>
            <p:ph type="title"/>
          </p:nvPr>
        </p:nvSpPr>
        <p:spPr>
          <a:xfrm>
            <a:off x="531220" y="567878"/>
            <a:ext cx="8653122" cy="686504"/>
          </a:xfrm>
        </p:spPr>
        <p:txBody>
          <a:bodyPr anchor="b"/>
          <a:lstStyle>
            <a:lvl1pPr>
              <a:defRPr sz="3600">
                <a:latin typeface="Calibri"/>
              </a:defRPr>
            </a:lvl1pPr>
          </a:lstStyle>
          <a:p>
            <a:pPr lvl="0"/>
            <a:r>
              <a:rPr lang="en-GB"/>
              <a:t>Click to edit Master title style</a:t>
            </a:r>
            <a:endParaRPr lang="en-US"/>
          </a:p>
        </p:txBody>
      </p:sp>
      <p:sp>
        <p:nvSpPr>
          <p:cNvPr id="4" name="Text Placeholder 2">
            <a:extLst>
              <a:ext uri="{FF2B5EF4-FFF2-40B4-BE49-F238E27FC236}">
                <a16:creationId xmlns:a16="http://schemas.microsoft.com/office/drawing/2014/main" id="{890A9599-34B2-1146-43B5-44DF0CB453E5}"/>
              </a:ext>
            </a:extLst>
          </p:cNvPr>
          <p:cNvSpPr txBox="1">
            <a:spLocks noGrp="1"/>
          </p:cNvSpPr>
          <p:nvPr>
            <p:ph type="body" idx="1"/>
          </p:nvPr>
        </p:nvSpPr>
        <p:spPr>
          <a:xfrm>
            <a:off x="531220" y="1552751"/>
            <a:ext cx="11045430" cy="4873925"/>
          </a:xfrm>
        </p:spPr>
        <p:txBody>
          <a:bodyPr/>
          <a:lstStyle>
            <a:lvl1pPr marL="0" indent="0">
              <a:buNone/>
              <a:defRPr sz="2400">
                <a:latin typeface="Calibri"/>
              </a:defRPr>
            </a:lvl1pPr>
          </a:lstStyle>
          <a:p>
            <a:pPr lvl="0"/>
            <a:r>
              <a:rPr lang="en-GB"/>
              <a:t>Click to edit Master text styles</a:t>
            </a:r>
          </a:p>
        </p:txBody>
      </p:sp>
      <p:pic>
        <p:nvPicPr>
          <p:cNvPr id="5" name="Picture 5">
            <a:extLst>
              <a:ext uri="{FF2B5EF4-FFF2-40B4-BE49-F238E27FC236}">
                <a16:creationId xmlns:a16="http://schemas.microsoft.com/office/drawing/2014/main" id="{2D2341CF-384B-57CC-F26C-DCE3A6EB1B23}"/>
              </a:ext>
            </a:extLst>
          </p:cNvPr>
          <p:cNvPicPr>
            <a:picLocks noChangeAspect="1"/>
          </p:cNvPicPr>
          <p:nvPr/>
        </p:nvPicPr>
        <p:blipFill>
          <a:blip r:embed="rId3"/>
          <a:stretch>
            <a:fillRect/>
          </a:stretch>
        </p:blipFill>
        <p:spPr>
          <a:xfrm>
            <a:off x="9050914" y="-289060"/>
            <a:ext cx="2934885" cy="2075221"/>
          </a:xfrm>
          <a:prstGeom prst="rect">
            <a:avLst/>
          </a:prstGeom>
          <a:noFill/>
          <a:ln cap="flat">
            <a:noFill/>
          </a:ln>
        </p:spPr>
      </p:pic>
    </p:spTree>
    <p:extLst>
      <p:ext uri="{BB962C8B-B14F-4D97-AF65-F5344CB8AC3E}">
        <p14:creationId xmlns:p14="http://schemas.microsoft.com/office/powerpoint/2010/main" val="398861057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3878E60-BBC5-3F90-CAA1-F5B9A384671A}"/>
              </a:ext>
            </a:extLst>
          </p:cNvPr>
          <p:cNvPicPr>
            <a:picLocks noChangeAspect="1"/>
          </p:cNvPicPr>
          <p:nvPr/>
        </p:nvPicPr>
        <p:blipFill>
          <a:blip r:embed="rId2">
            <a:alphaModFix amt="10000"/>
          </a:blip>
          <a:stretch>
            <a:fillRect/>
          </a:stretch>
        </p:blipFill>
        <p:spPr>
          <a:xfrm rot="16200004">
            <a:off x="3017076" y="2749541"/>
            <a:ext cx="6331698" cy="9042739"/>
          </a:xfrm>
          <a:prstGeom prst="rect">
            <a:avLst/>
          </a:prstGeom>
          <a:noFill/>
          <a:ln cap="flat">
            <a:noFill/>
          </a:ln>
        </p:spPr>
      </p:pic>
      <p:sp>
        <p:nvSpPr>
          <p:cNvPr id="3" name="Title 1">
            <a:extLst>
              <a:ext uri="{FF2B5EF4-FFF2-40B4-BE49-F238E27FC236}">
                <a16:creationId xmlns:a16="http://schemas.microsoft.com/office/drawing/2014/main" id="{5429670C-5129-1D49-D2D1-7E33FD2490B7}"/>
              </a:ext>
            </a:extLst>
          </p:cNvPr>
          <p:cNvSpPr txBox="1">
            <a:spLocks noGrp="1"/>
          </p:cNvSpPr>
          <p:nvPr>
            <p:ph type="title"/>
          </p:nvPr>
        </p:nvSpPr>
        <p:spPr>
          <a:xfrm>
            <a:off x="531220" y="567878"/>
            <a:ext cx="8653122" cy="686504"/>
          </a:xfrm>
        </p:spPr>
        <p:txBody>
          <a:bodyPr anchor="b"/>
          <a:lstStyle>
            <a:lvl1pPr>
              <a:defRPr sz="3600">
                <a:latin typeface="Calibri"/>
              </a:defRPr>
            </a:lvl1pPr>
          </a:lstStyle>
          <a:p>
            <a:pPr lvl="0"/>
            <a:r>
              <a:rPr lang="en-GB"/>
              <a:t>Click to edit Master title style</a:t>
            </a:r>
            <a:endParaRPr lang="en-US"/>
          </a:p>
        </p:txBody>
      </p:sp>
      <p:sp>
        <p:nvSpPr>
          <p:cNvPr id="4" name="Text Placeholder 2">
            <a:extLst>
              <a:ext uri="{FF2B5EF4-FFF2-40B4-BE49-F238E27FC236}">
                <a16:creationId xmlns:a16="http://schemas.microsoft.com/office/drawing/2014/main" id="{79653E68-6D86-5F04-842F-E987DC968991}"/>
              </a:ext>
            </a:extLst>
          </p:cNvPr>
          <p:cNvSpPr txBox="1">
            <a:spLocks noGrp="1"/>
          </p:cNvSpPr>
          <p:nvPr>
            <p:ph type="body" idx="4294967295"/>
          </p:nvPr>
        </p:nvSpPr>
        <p:spPr>
          <a:xfrm>
            <a:off x="531220" y="1552751"/>
            <a:ext cx="11045430" cy="4873925"/>
          </a:xfrm>
        </p:spPr>
        <p:txBody>
          <a:bodyPr/>
          <a:lstStyle>
            <a:lvl1pPr marL="0" indent="0">
              <a:buNone/>
              <a:defRPr sz="2400">
                <a:latin typeface="Calibri"/>
              </a:defRPr>
            </a:lvl1pPr>
          </a:lstStyle>
          <a:p>
            <a:pPr lvl="0"/>
            <a:r>
              <a:rPr lang="en-GB"/>
              <a:t>Click to edit Master text styles</a:t>
            </a:r>
          </a:p>
        </p:txBody>
      </p:sp>
      <p:pic>
        <p:nvPicPr>
          <p:cNvPr id="5" name="Picture 5">
            <a:extLst>
              <a:ext uri="{FF2B5EF4-FFF2-40B4-BE49-F238E27FC236}">
                <a16:creationId xmlns:a16="http://schemas.microsoft.com/office/drawing/2014/main" id="{B461BD99-7B68-BB67-6114-F8F43845220C}"/>
              </a:ext>
            </a:extLst>
          </p:cNvPr>
          <p:cNvPicPr>
            <a:picLocks noChangeAspect="1"/>
          </p:cNvPicPr>
          <p:nvPr/>
        </p:nvPicPr>
        <p:blipFill>
          <a:blip r:embed="rId3"/>
          <a:stretch>
            <a:fillRect/>
          </a:stretch>
        </p:blipFill>
        <p:spPr>
          <a:xfrm>
            <a:off x="9050914" y="-289060"/>
            <a:ext cx="2934885" cy="2075221"/>
          </a:xfrm>
          <a:prstGeom prst="rect">
            <a:avLst/>
          </a:prstGeom>
          <a:noFill/>
          <a:ln cap="flat">
            <a:noFill/>
          </a:ln>
        </p:spPr>
      </p:pic>
    </p:spTree>
    <p:extLst>
      <p:ext uri="{BB962C8B-B14F-4D97-AF65-F5344CB8AC3E}">
        <p14:creationId xmlns:p14="http://schemas.microsoft.com/office/powerpoint/2010/main" val="29922981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BEEA7B3-EE35-89B7-99B6-FFA5412321DD}"/>
              </a:ext>
            </a:extLst>
          </p:cNvPr>
          <p:cNvSpPr txBox="1">
            <a:spLocks noGrp="1"/>
          </p:cNvSpPr>
          <p:nvPr>
            <p:ph type="body" idx="4294967295"/>
          </p:nvPr>
        </p:nvSpPr>
        <p:spPr>
          <a:xfrm>
            <a:off x="600888" y="1552751"/>
            <a:ext cx="10975762" cy="4873925"/>
          </a:xfrm>
        </p:spPr>
        <p:txBody>
          <a:bodyPr/>
          <a:lstStyle>
            <a:lvl1pPr marL="0" indent="0">
              <a:buNone/>
              <a:defRPr sz="2400">
                <a:latin typeface="Calibri"/>
              </a:defRPr>
            </a:lvl1pPr>
          </a:lstStyle>
          <a:p>
            <a:pPr lvl="0"/>
            <a:r>
              <a:rPr lang="en-GB"/>
              <a:t>Click to edit Master text styles</a:t>
            </a:r>
          </a:p>
        </p:txBody>
      </p:sp>
      <p:pic>
        <p:nvPicPr>
          <p:cNvPr id="3" name="Picture 5">
            <a:extLst>
              <a:ext uri="{FF2B5EF4-FFF2-40B4-BE49-F238E27FC236}">
                <a16:creationId xmlns:a16="http://schemas.microsoft.com/office/drawing/2014/main" id="{E50110BE-1CEB-5DC4-08AD-8C93825E001F}"/>
              </a:ext>
            </a:extLst>
          </p:cNvPr>
          <p:cNvPicPr>
            <a:picLocks noChangeAspect="1"/>
          </p:cNvPicPr>
          <p:nvPr/>
        </p:nvPicPr>
        <p:blipFill>
          <a:blip r:embed="rId2"/>
          <a:stretch>
            <a:fillRect/>
          </a:stretch>
        </p:blipFill>
        <p:spPr>
          <a:xfrm>
            <a:off x="9050914" y="-289060"/>
            <a:ext cx="2934885" cy="2075221"/>
          </a:xfrm>
          <a:prstGeom prst="rect">
            <a:avLst/>
          </a:prstGeom>
          <a:noFill/>
          <a:ln cap="flat">
            <a:noFill/>
          </a:ln>
        </p:spPr>
      </p:pic>
      <p:pic>
        <p:nvPicPr>
          <p:cNvPr id="4" name="Picture 8">
            <a:extLst>
              <a:ext uri="{FF2B5EF4-FFF2-40B4-BE49-F238E27FC236}">
                <a16:creationId xmlns:a16="http://schemas.microsoft.com/office/drawing/2014/main" id="{96A64C62-956D-993B-4BC9-32E3CEF99430}"/>
              </a:ext>
            </a:extLst>
          </p:cNvPr>
          <p:cNvPicPr>
            <a:picLocks noChangeAspect="1"/>
          </p:cNvPicPr>
          <p:nvPr/>
        </p:nvPicPr>
        <p:blipFill>
          <a:blip r:embed="rId3">
            <a:alphaModFix amt="10000"/>
          </a:blip>
          <a:stretch>
            <a:fillRect/>
          </a:stretch>
        </p:blipFill>
        <p:spPr>
          <a:xfrm rot="2916791">
            <a:off x="-3053119" y="1968551"/>
            <a:ext cx="6331698" cy="9042739"/>
          </a:xfrm>
          <a:prstGeom prst="rect">
            <a:avLst/>
          </a:prstGeom>
          <a:noFill/>
          <a:ln cap="flat">
            <a:noFill/>
          </a:ln>
        </p:spPr>
      </p:pic>
      <p:sp>
        <p:nvSpPr>
          <p:cNvPr id="5" name="Title 1">
            <a:extLst>
              <a:ext uri="{FF2B5EF4-FFF2-40B4-BE49-F238E27FC236}">
                <a16:creationId xmlns:a16="http://schemas.microsoft.com/office/drawing/2014/main" id="{ABDADBDE-1E50-5C75-153E-D591BBAB07BF}"/>
              </a:ext>
            </a:extLst>
          </p:cNvPr>
          <p:cNvSpPr txBox="1">
            <a:spLocks noGrp="1"/>
          </p:cNvSpPr>
          <p:nvPr>
            <p:ph type="title"/>
          </p:nvPr>
        </p:nvSpPr>
        <p:spPr>
          <a:xfrm>
            <a:off x="600888" y="567878"/>
            <a:ext cx="8583454" cy="686504"/>
          </a:xfrm>
        </p:spPr>
        <p:txBody>
          <a:bodyPr anchor="b"/>
          <a:lstStyle>
            <a:lvl1pPr>
              <a:defRPr sz="3600">
                <a:latin typeface="Calibri"/>
              </a:defRPr>
            </a:lvl1pPr>
          </a:lstStyle>
          <a:p>
            <a:pPr lvl="0"/>
            <a:r>
              <a:rPr lang="en-GB"/>
              <a:t>Click to edit Master title style</a:t>
            </a:r>
            <a:endParaRPr lang="en-US"/>
          </a:p>
        </p:txBody>
      </p:sp>
    </p:spTree>
    <p:extLst>
      <p:ext uri="{BB962C8B-B14F-4D97-AF65-F5344CB8AC3E}">
        <p14:creationId xmlns:p14="http://schemas.microsoft.com/office/powerpoint/2010/main" val="386381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948ACECF-D3BB-C5CD-959A-CC0F7866E155}"/>
              </a:ext>
            </a:extLst>
          </p:cNvPr>
          <p:cNvPicPr>
            <a:picLocks noChangeAspect="1"/>
          </p:cNvPicPr>
          <p:nvPr/>
        </p:nvPicPr>
        <p:blipFill>
          <a:blip r:embed="rId2"/>
          <a:stretch>
            <a:fillRect/>
          </a:stretch>
        </p:blipFill>
        <p:spPr>
          <a:xfrm>
            <a:off x="9050914" y="-289060"/>
            <a:ext cx="2934885" cy="2075221"/>
          </a:xfrm>
          <a:prstGeom prst="rect">
            <a:avLst/>
          </a:prstGeom>
          <a:noFill/>
          <a:ln cap="flat">
            <a:noFill/>
          </a:ln>
        </p:spPr>
      </p:pic>
      <p:sp>
        <p:nvSpPr>
          <p:cNvPr id="3" name="Title 1">
            <a:extLst>
              <a:ext uri="{FF2B5EF4-FFF2-40B4-BE49-F238E27FC236}">
                <a16:creationId xmlns:a16="http://schemas.microsoft.com/office/drawing/2014/main" id="{EFFC0F40-EAA8-53CA-C5BD-EB32D2640B5E}"/>
              </a:ext>
            </a:extLst>
          </p:cNvPr>
          <p:cNvSpPr txBox="1">
            <a:spLocks noGrp="1"/>
          </p:cNvSpPr>
          <p:nvPr>
            <p:ph type="title"/>
          </p:nvPr>
        </p:nvSpPr>
        <p:spPr>
          <a:xfrm>
            <a:off x="600888" y="567878"/>
            <a:ext cx="8583454" cy="686504"/>
          </a:xfrm>
        </p:spPr>
        <p:txBody>
          <a:bodyPr anchor="b"/>
          <a:lstStyle>
            <a:lvl1pPr>
              <a:defRPr sz="3600">
                <a:latin typeface="Calibri"/>
              </a:defRPr>
            </a:lvl1pPr>
          </a:lstStyle>
          <a:p>
            <a:pPr lvl="0"/>
            <a:r>
              <a:rPr lang="en-GB"/>
              <a:t>Click to edit Master title style</a:t>
            </a:r>
            <a:endParaRPr lang="en-US"/>
          </a:p>
        </p:txBody>
      </p:sp>
      <p:pic>
        <p:nvPicPr>
          <p:cNvPr id="4" name="Picture 8">
            <a:extLst>
              <a:ext uri="{FF2B5EF4-FFF2-40B4-BE49-F238E27FC236}">
                <a16:creationId xmlns:a16="http://schemas.microsoft.com/office/drawing/2014/main" id="{88C69BCB-97C7-05CB-1C72-67E625472CA5}"/>
              </a:ext>
            </a:extLst>
          </p:cNvPr>
          <p:cNvPicPr>
            <a:picLocks noChangeAspect="1"/>
          </p:cNvPicPr>
          <p:nvPr/>
        </p:nvPicPr>
        <p:blipFill>
          <a:blip r:embed="rId3">
            <a:alphaModFix amt="10000"/>
          </a:blip>
          <a:stretch>
            <a:fillRect/>
          </a:stretch>
        </p:blipFill>
        <p:spPr>
          <a:xfrm rot="2916791">
            <a:off x="-3053119" y="1968551"/>
            <a:ext cx="6331698" cy="9042739"/>
          </a:xfrm>
          <a:prstGeom prst="rect">
            <a:avLst/>
          </a:prstGeom>
          <a:noFill/>
          <a:ln cap="flat">
            <a:noFill/>
          </a:ln>
        </p:spPr>
      </p:pic>
      <p:sp>
        <p:nvSpPr>
          <p:cNvPr id="5" name="Content Placeholder 2">
            <a:extLst>
              <a:ext uri="{FF2B5EF4-FFF2-40B4-BE49-F238E27FC236}">
                <a16:creationId xmlns:a16="http://schemas.microsoft.com/office/drawing/2014/main" id="{19137936-3030-02D8-30A1-B7461A319691}"/>
              </a:ext>
            </a:extLst>
          </p:cNvPr>
          <p:cNvSpPr txBox="1">
            <a:spLocks noGrp="1"/>
          </p:cNvSpPr>
          <p:nvPr>
            <p:ph idx="4294967295"/>
          </p:nvPr>
        </p:nvSpPr>
        <p:spPr>
          <a:xfrm>
            <a:off x="600888" y="1466661"/>
            <a:ext cx="5418917" cy="4710303"/>
          </a:xfrm>
        </p:spPr>
        <p:txBody>
          <a:bodyPr/>
          <a:lstStyle>
            <a:lvl1pPr>
              <a:defRPr lang="en-US">
                <a:latin typeface="Calibri" pitchFamily="34"/>
                <a:cs typeface="Calibri" pitchFamily="34"/>
              </a:defRPr>
            </a:lvl1pPr>
            <a:lvl2pPr>
              <a:defRPr lang="en-US">
                <a:latin typeface="Calibri" pitchFamily="34"/>
                <a:cs typeface="Calibri" pitchFamily="34"/>
              </a:defRPr>
            </a:lvl2pPr>
            <a:lvl3pPr>
              <a:defRPr lang="en-US">
                <a:latin typeface="Calibri" pitchFamily="34"/>
                <a:cs typeface="Calibri" pitchFamily="34"/>
              </a:defRPr>
            </a:lvl3pPr>
            <a:lvl4pPr>
              <a:defRPr lang="en-US">
                <a:latin typeface="Calibri" pitchFamily="34"/>
                <a:cs typeface="Calibri" pitchFamily="34"/>
              </a:defRPr>
            </a:lvl4pPr>
            <a:lvl5pPr>
              <a:defRPr lang="en-US">
                <a:latin typeface="Calibri" pitchFamily="34"/>
                <a:cs typeface="Calibri"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ontent Placeholder 3">
            <a:extLst>
              <a:ext uri="{FF2B5EF4-FFF2-40B4-BE49-F238E27FC236}">
                <a16:creationId xmlns:a16="http://schemas.microsoft.com/office/drawing/2014/main" id="{460B7800-78B0-5BD2-B89B-55ED7EC6159E}"/>
              </a:ext>
            </a:extLst>
          </p:cNvPr>
          <p:cNvSpPr txBox="1">
            <a:spLocks noGrp="1"/>
          </p:cNvSpPr>
          <p:nvPr>
            <p:ph idx="4294967295"/>
          </p:nvPr>
        </p:nvSpPr>
        <p:spPr>
          <a:xfrm>
            <a:off x="6172200" y="1466661"/>
            <a:ext cx="5380759" cy="4710303"/>
          </a:xfrm>
        </p:spPr>
        <p:txBody>
          <a:bodyPr/>
          <a:lstStyle>
            <a:lvl1pPr>
              <a:defRPr lang="en-US">
                <a:latin typeface="Calibri" pitchFamily="34"/>
                <a:cs typeface="Calibri" pitchFamily="34"/>
              </a:defRPr>
            </a:lvl1pPr>
            <a:lvl2pPr>
              <a:defRPr lang="en-US">
                <a:latin typeface="Calibri" pitchFamily="34"/>
                <a:cs typeface="Calibri" pitchFamily="34"/>
              </a:defRPr>
            </a:lvl2pPr>
            <a:lvl3pPr>
              <a:defRPr lang="en-US">
                <a:latin typeface="Calibri" pitchFamily="34"/>
                <a:cs typeface="Calibri" pitchFamily="34"/>
              </a:defRPr>
            </a:lvl3pPr>
            <a:lvl4pPr>
              <a:defRPr lang="en-US">
                <a:latin typeface="Calibri" pitchFamily="34"/>
                <a:cs typeface="Calibri" pitchFamily="34"/>
              </a:defRPr>
            </a:lvl4pPr>
            <a:lvl5pPr>
              <a:defRPr lang="en-US">
                <a:latin typeface="Calibri" pitchFamily="34"/>
                <a:cs typeface="Calibri" pitchFamily="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54680499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23C97E7D-B3EF-2B28-5683-C6FB22846FB6}"/>
              </a:ext>
            </a:extLst>
          </p:cNvPr>
          <p:cNvSpPr txBox="1">
            <a:spLocks noGrp="1"/>
          </p:cNvSpPr>
          <p:nvPr>
            <p:ph type="body" idx="4294967295"/>
          </p:nvPr>
        </p:nvSpPr>
        <p:spPr>
          <a:xfrm>
            <a:off x="600888" y="1552751"/>
            <a:ext cx="10975762" cy="4873925"/>
          </a:xfrm>
        </p:spPr>
        <p:txBody>
          <a:bodyPr/>
          <a:lstStyle>
            <a:lvl1pPr marL="0" indent="0">
              <a:buNone/>
              <a:defRPr sz="2400">
                <a:latin typeface="Calibri"/>
              </a:defRPr>
            </a:lvl1pPr>
          </a:lstStyle>
          <a:p>
            <a:pPr lvl="0"/>
            <a:r>
              <a:rPr lang="en-GB"/>
              <a:t>Click to edit Master text styles</a:t>
            </a:r>
          </a:p>
        </p:txBody>
      </p:sp>
      <p:pic>
        <p:nvPicPr>
          <p:cNvPr id="3" name="Picture 8">
            <a:extLst>
              <a:ext uri="{FF2B5EF4-FFF2-40B4-BE49-F238E27FC236}">
                <a16:creationId xmlns:a16="http://schemas.microsoft.com/office/drawing/2014/main" id="{DDABFDB5-1D55-9D64-6460-E2AA226E6048}"/>
              </a:ext>
            </a:extLst>
          </p:cNvPr>
          <p:cNvPicPr>
            <a:picLocks noChangeAspect="1"/>
          </p:cNvPicPr>
          <p:nvPr/>
        </p:nvPicPr>
        <p:blipFill>
          <a:blip r:embed="rId2">
            <a:alphaModFix amt="10000"/>
          </a:blip>
          <a:stretch>
            <a:fillRect/>
          </a:stretch>
        </p:blipFill>
        <p:spPr>
          <a:xfrm rot="2916791">
            <a:off x="-3053119" y="1968551"/>
            <a:ext cx="6331698" cy="9042739"/>
          </a:xfrm>
          <a:prstGeom prst="rect">
            <a:avLst/>
          </a:prstGeom>
          <a:noFill/>
          <a:ln cap="flat">
            <a:noFill/>
          </a:ln>
        </p:spPr>
      </p:pic>
      <p:sp>
        <p:nvSpPr>
          <p:cNvPr id="4" name="Title 1">
            <a:extLst>
              <a:ext uri="{FF2B5EF4-FFF2-40B4-BE49-F238E27FC236}">
                <a16:creationId xmlns:a16="http://schemas.microsoft.com/office/drawing/2014/main" id="{2C59C3FA-52DA-98C6-F2FF-A94B98A6CFDB}"/>
              </a:ext>
            </a:extLst>
          </p:cNvPr>
          <p:cNvSpPr txBox="1">
            <a:spLocks noGrp="1"/>
          </p:cNvSpPr>
          <p:nvPr>
            <p:ph type="title"/>
          </p:nvPr>
        </p:nvSpPr>
        <p:spPr>
          <a:xfrm>
            <a:off x="600888" y="567878"/>
            <a:ext cx="8583454" cy="686504"/>
          </a:xfrm>
        </p:spPr>
        <p:txBody>
          <a:bodyPr anchor="b"/>
          <a:lstStyle>
            <a:lvl1pPr>
              <a:defRPr sz="3600">
                <a:latin typeface="Calibri"/>
              </a:defRPr>
            </a:lvl1pPr>
          </a:lstStyle>
          <a:p>
            <a:pPr lvl="0"/>
            <a:r>
              <a:rPr lang="en-GB"/>
              <a:t>Click to edit Master title style</a:t>
            </a:r>
            <a:endParaRPr lang="en-US"/>
          </a:p>
        </p:txBody>
      </p:sp>
    </p:spTree>
    <p:extLst>
      <p:ext uri="{BB962C8B-B14F-4D97-AF65-F5344CB8AC3E}">
        <p14:creationId xmlns:p14="http://schemas.microsoft.com/office/powerpoint/2010/main" val="2528682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9EE1870-23CE-00A1-6E77-4A309BB3FB59}"/>
              </a:ext>
            </a:extLst>
          </p:cNvPr>
          <p:cNvSpPr txBox="1">
            <a:spLocks noGrp="1"/>
          </p:cNvSpPr>
          <p:nvPr>
            <p:ph type="body" idx="4294967295"/>
          </p:nvPr>
        </p:nvSpPr>
        <p:spPr>
          <a:xfrm>
            <a:off x="478971" y="1552751"/>
            <a:ext cx="11097679" cy="4873925"/>
          </a:xfrm>
        </p:spPr>
        <p:txBody>
          <a:bodyPr/>
          <a:lstStyle>
            <a:lvl1pPr marL="0" indent="0">
              <a:buNone/>
              <a:defRPr sz="2400">
                <a:latin typeface="Calibri"/>
              </a:defRPr>
            </a:lvl1pPr>
          </a:lstStyle>
          <a:p>
            <a:pPr lvl="0"/>
            <a:r>
              <a:rPr lang="en-GB"/>
              <a:t>Click to edit Master text styles</a:t>
            </a:r>
          </a:p>
        </p:txBody>
      </p:sp>
      <p:pic>
        <p:nvPicPr>
          <p:cNvPr id="3" name="Picture 5">
            <a:extLst>
              <a:ext uri="{FF2B5EF4-FFF2-40B4-BE49-F238E27FC236}">
                <a16:creationId xmlns:a16="http://schemas.microsoft.com/office/drawing/2014/main" id="{1109B7B0-C9A9-1E25-ADDB-11702FF0D064}"/>
              </a:ext>
            </a:extLst>
          </p:cNvPr>
          <p:cNvPicPr>
            <a:picLocks noChangeAspect="1"/>
          </p:cNvPicPr>
          <p:nvPr/>
        </p:nvPicPr>
        <p:blipFill>
          <a:blip r:embed="rId2"/>
          <a:stretch>
            <a:fillRect/>
          </a:stretch>
        </p:blipFill>
        <p:spPr>
          <a:xfrm>
            <a:off x="9050914" y="-289060"/>
            <a:ext cx="2934885" cy="2075221"/>
          </a:xfrm>
          <a:prstGeom prst="rect">
            <a:avLst/>
          </a:prstGeom>
          <a:noFill/>
          <a:ln cap="flat">
            <a:noFill/>
          </a:ln>
        </p:spPr>
      </p:pic>
      <p:pic>
        <p:nvPicPr>
          <p:cNvPr id="4" name="Picture 8">
            <a:extLst>
              <a:ext uri="{FF2B5EF4-FFF2-40B4-BE49-F238E27FC236}">
                <a16:creationId xmlns:a16="http://schemas.microsoft.com/office/drawing/2014/main" id="{277538E2-6EC9-5AFA-BC23-FA03B5534FEE}"/>
              </a:ext>
            </a:extLst>
          </p:cNvPr>
          <p:cNvPicPr>
            <a:picLocks noChangeAspect="1"/>
          </p:cNvPicPr>
          <p:nvPr/>
        </p:nvPicPr>
        <p:blipFill>
          <a:blip r:embed="rId3">
            <a:alphaModFix amt="25000"/>
          </a:blip>
          <a:stretch>
            <a:fillRect/>
          </a:stretch>
        </p:blipFill>
        <p:spPr>
          <a:xfrm rot="2916791">
            <a:off x="9922656" y="-5048115"/>
            <a:ext cx="6331698" cy="9042739"/>
          </a:xfrm>
          <a:prstGeom prst="rect">
            <a:avLst/>
          </a:prstGeom>
          <a:noFill/>
          <a:ln cap="flat">
            <a:noFill/>
          </a:ln>
        </p:spPr>
      </p:pic>
      <p:sp>
        <p:nvSpPr>
          <p:cNvPr id="5" name="Title 1">
            <a:extLst>
              <a:ext uri="{FF2B5EF4-FFF2-40B4-BE49-F238E27FC236}">
                <a16:creationId xmlns:a16="http://schemas.microsoft.com/office/drawing/2014/main" id="{10A02609-6AFA-89FC-5640-FA95242F0219}"/>
              </a:ext>
            </a:extLst>
          </p:cNvPr>
          <p:cNvSpPr txBox="1">
            <a:spLocks noGrp="1"/>
          </p:cNvSpPr>
          <p:nvPr>
            <p:ph type="title"/>
          </p:nvPr>
        </p:nvSpPr>
        <p:spPr>
          <a:xfrm>
            <a:off x="478971" y="567878"/>
            <a:ext cx="8705371" cy="686504"/>
          </a:xfrm>
        </p:spPr>
        <p:txBody>
          <a:bodyPr anchor="b"/>
          <a:lstStyle>
            <a:lvl1pPr>
              <a:defRPr sz="3600">
                <a:latin typeface="Calibri"/>
              </a:defRPr>
            </a:lvl1pPr>
          </a:lstStyle>
          <a:p>
            <a:pPr lvl="0"/>
            <a:r>
              <a:rPr lang="en-GB"/>
              <a:t>Click to edit Master title style</a:t>
            </a:r>
            <a:endParaRPr lang="en-US"/>
          </a:p>
        </p:txBody>
      </p:sp>
    </p:spTree>
    <p:extLst>
      <p:ext uri="{BB962C8B-B14F-4D97-AF65-F5344CB8AC3E}">
        <p14:creationId xmlns:p14="http://schemas.microsoft.com/office/powerpoint/2010/main" val="30132389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2" name="Picture 7" descr="A picture containing coil spring&#10;&#10;Description automatically generated">
            <a:extLst>
              <a:ext uri="{FF2B5EF4-FFF2-40B4-BE49-F238E27FC236}">
                <a16:creationId xmlns:a16="http://schemas.microsoft.com/office/drawing/2014/main" id="{DFA1F190-B43B-B2A6-FD09-C3409C832F80}"/>
              </a:ext>
            </a:extLst>
          </p:cNvPr>
          <p:cNvPicPr>
            <a:picLocks noChangeAspect="1"/>
          </p:cNvPicPr>
          <p:nvPr/>
        </p:nvPicPr>
        <p:blipFill>
          <a:blip r:embed="rId2">
            <a:alphaModFix amt="41000"/>
          </a:blip>
          <a:stretch>
            <a:fillRect/>
          </a:stretch>
        </p:blipFill>
        <p:spPr>
          <a:xfrm rot="20310105">
            <a:off x="7996896" y="-4303936"/>
            <a:ext cx="10264213" cy="14659029"/>
          </a:xfrm>
          <a:prstGeom prst="rect">
            <a:avLst/>
          </a:prstGeom>
          <a:noFill/>
          <a:ln cap="flat">
            <a:noFill/>
          </a:ln>
        </p:spPr>
      </p:pic>
      <p:sp>
        <p:nvSpPr>
          <p:cNvPr id="3" name="Title 1">
            <a:extLst>
              <a:ext uri="{FF2B5EF4-FFF2-40B4-BE49-F238E27FC236}">
                <a16:creationId xmlns:a16="http://schemas.microsoft.com/office/drawing/2014/main" id="{76F8A639-8B24-9D11-1157-DB5B14A680A9}"/>
              </a:ext>
            </a:extLst>
          </p:cNvPr>
          <p:cNvSpPr txBox="1">
            <a:spLocks noGrp="1"/>
          </p:cNvSpPr>
          <p:nvPr>
            <p:ph type="title"/>
          </p:nvPr>
        </p:nvSpPr>
        <p:spPr>
          <a:xfrm>
            <a:off x="531220" y="567878"/>
            <a:ext cx="8653122" cy="686504"/>
          </a:xfrm>
        </p:spPr>
        <p:txBody>
          <a:bodyPr anchor="b"/>
          <a:lstStyle>
            <a:lvl1pPr>
              <a:defRPr sz="3600">
                <a:latin typeface="Calibri"/>
              </a:defRPr>
            </a:lvl1pPr>
          </a:lstStyle>
          <a:p>
            <a:pPr lvl="0"/>
            <a:r>
              <a:rPr lang="en-GB"/>
              <a:t>Click to edit Master title style</a:t>
            </a:r>
            <a:endParaRPr lang="en-US"/>
          </a:p>
        </p:txBody>
      </p:sp>
      <p:sp>
        <p:nvSpPr>
          <p:cNvPr id="4" name="Text Placeholder 2">
            <a:extLst>
              <a:ext uri="{FF2B5EF4-FFF2-40B4-BE49-F238E27FC236}">
                <a16:creationId xmlns:a16="http://schemas.microsoft.com/office/drawing/2014/main" id="{6F7AB4A7-B8D6-AD30-29F9-FAE14324B3A7}"/>
              </a:ext>
            </a:extLst>
          </p:cNvPr>
          <p:cNvSpPr txBox="1">
            <a:spLocks noGrp="1"/>
          </p:cNvSpPr>
          <p:nvPr>
            <p:ph type="body" idx="4294967295"/>
          </p:nvPr>
        </p:nvSpPr>
        <p:spPr>
          <a:xfrm>
            <a:off x="531220" y="1552751"/>
            <a:ext cx="11045430" cy="4873925"/>
          </a:xfrm>
        </p:spPr>
        <p:txBody>
          <a:bodyPr/>
          <a:lstStyle>
            <a:lvl1pPr marL="0" indent="0">
              <a:buNone/>
              <a:defRPr sz="2400">
                <a:latin typeface="Calibri"/>
              </a:defRPr>
            </a:lvl1pPr>
          </a:lstStyle>
          <a:p>
            <a:pPr lvl="0"/>
            <a:r>
              <a:rPr lang="en-GB"/>
              <a:t>Click to edit Master text styles</a:t>
            </a:r>
          </a:p>
        </p:txBody>
      </p:sp>
      <p:pic>
        <p:nvPicPr>
          <p:cNvPr id="5" name="Picture 5">
            <a:extLst>
              <a:ext uri="{FF2B5EF4-FFF2-40B4-BE49-F238E27FC236}">
                <a16:creationId xmlns:a16="http://schemas.microsoft.com/office/drawing/2014/main" id="{81180D05-1AFA-651C-C7DA-8B7CFEAC45ED}"/>
              </a:ext>
            </a:extLst>
          </p:cNvPr>
          <p:cNvPicPr>
            <a:picLocks noChangeAspect="1"/>
          </p:cNvPicPr>
          <p:nvPr/>
        </p:nvPicPr>
        <p:blipFill>
          <a:blip r:embed="rId3"/>
          <a:stretch>
            <a:fillRect/>
          </a:stretch>
        </p:blipFill>
        <p:spPr>
          <a:xfrm>
            <a:off x="9050914" y="-289060"/>
            <a:ext cx="2934885" cy="2075221"/>
          </a:xfrm>
          <a:prstGeom prst="rect">
            <a:avLst/>
          </a:prstGeom>
          <a:noFill/>
          <a:ln cap="flat">
            <a:noFill/>
          </a:ln>
        </p:spPr>
      </p:pic>
    </p:spTree>
    <p:extLst>
      <p:ext uri="{BB962C8B-B14F-4D97-AF65-F5344CB8AC3E}">
        <p14:creationId xmlns:p14="http://schemas.microsoft.com/office/powerpoint/2010/main" val="177136886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178E5D-1B8C-5AC8-747B-D665D338DD05}"/>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79224652-2BD7-56F3-C598-3879C20C6EFC}"/>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551AE7-5F0F-6DF8-D6CB-EC84914458A4}"/>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0C35197-4A19-4BE1-A14B-24F9F490843D}" type="datetime1">
              <a:rPr lang="en-US"/>
              <a:pPr lvl="0"/>
              <a:t>4/2/2025</a:t>
            </a:fld>
            <a:endParaRPr lang="en-US" dirty="0"/>
          </a:p>
        </p:txBody>
      </p:sp>
      <p:sp>
        <p:nvSpPr>
          <p:cNvPr id="5" name="Footer Placeholder 4">
            <a:extLst>
              <a:ext uri="{FF2B5EF4-FFF2-40B4-BE49-F238E27FC236}">
                <a16:creationId xmlns:a16="http://schemas.microsoft.com/office/drawing/2014/main" id="{4F48D55C-ED7D-D8A9-AD93-A01C741F0EF9}"/>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dirty="0"/>
          </a:p>
        </p:txBody>
      </p:sp>
      <p:sp>
        <p:nvSpPr>
          <p:cNvPr id="6" name="Slide Number Placeholder 5">
            <a:extLst>
              <a:ext uri="{FF2B5EF4-FFF2-40B4-BE49-F238E27FC236}">
                <a16:creationId xmlns:a16="http://schemas.microsoft.com/office/drawing/2014/main" id="{32CFA720-B220-C6A8-FEA1-5B5C62A43D8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AA88270C-350B-4873-A829-3DBAAD36D4B1}" type="slidenum">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marL="0" marR="0" lvl="0" indent="0" algn="l" defTabSz="914400" rtl="0" fontAlgn="auto" hangingPunct="1">
        <a:lnSpc>
          <a:spcPct val="90000"/>
        </a:lnSpc>
        <a:spcBef>
          <a:spcPts val="0"/>
        </a:spcBef>
        <a:spcAft>
          <a:spcPts val="0"/>
        </a:spcAft>
        <a:buNone/>
        <a:tabLst/>
        <a:defRPr lang="en-GB" sz="4400" b="1" i="0" u="none" strike="noStrike" kern="1200" cap="none" spc="300" baseline="0">
          <a:solidFill>
            <a:srgbClr val="000000"/>
          </a:solidFill>
          <a:uFillTx/>
          <a:latin typeface="Metropolis Black" pitchFamily="2"/>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1600" b="0" i="0" u="none" strike="noStrike" kern="1200" cap="none" spc="0" baseline="0">
          <a:solidFill>
            <a:srgbClr val="000000"/>
          </a:solidFill>
          <a:uFillTx/>
          <a:latin typeface="Metropolis"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Metropolis" pitchFamily="2"/>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Metropolis" pitchFamily="2"/>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Metropolis" pitchFamily="2"/>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600" b="0" i="0" u="none" strike="noStrike" kern="1200" cap="none" spc="0" baseline="0">
          <a:solidFill>
            <a:srgbClr val="000000"/>
          </a:solidFill>
          <a:uFillTx/>
          <a:latin typeface="Metropolis"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A421CD-26B7-489E-27EA-972600849B6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AU"/>
          </a:p>
        </p:txBody>
      </p:sp>
      <p:sp>
        <p:nvSpPr>
          <p:cNvPr id="3" name="Text Placeholder 2">
            <a:extLst>
              <a:ext uri="{FF2B5EF4-FFF2-40B4-BE49-F238E27FC236}">
                <a16:creationId xmlns:a16="http://schemas.microsoft.com/office/drawing/2014/main" id="{E240251D-6E99-A1E8-881A-494353587250}"/>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D952C0-53AA-511E-0DA4-A1EA2407E072}"/>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AU" sz="1200" b="0" i="0" u="none" strike="noStrike" kern="1200" cap="none" spc="0" baseline="0">
                <a:solidFill>
                  <a:srgbClr val="767676"/>
                </a:solidFill>
                <a:uFillTx/>
                <a:latin typeface="Aptos"/>
              </a:defRPr>
            </a:lvl1pPr>
          </a:lstStyle>
          <a:p>
            <a:pPr lvl="0"/>
            <a:fld id="{63F9B5D4-1BAD-4B0D-8975-6D84DE8B7981}" type="datetime1">
              <a:rPr lang="en-AU"/>
              <a:pPr lvl="0"/>
              <a:t>2/04/2025</a:t>
            </a:fld>
            <a:endParaRPr lang="en-AU" dirty="0"/>
          </a:p>
        </p:txBody>
      </p:sp>
      <p:sp>
        <p:nvSpPr>
          <p:cNvPr id="5" name="Footer Placeholder 4">
            <a:extLst>
              <a:ext uri="{FF2B5EF4-FFF2-40B4-BE49-F238E27FC236}">
                <a16:creationId xmlns:a16="http://schemas.microsoft.com/office/drawing/2014/main" id="{D7E99F8E-8624-2357-F397-4B865B9C9587}"/>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AU" sz="1200" b="0" i="0" u="none" strike="noStrike" kern="1200" cap="none" spc="0" baseline="0">
                <a:solidFill>
                  <a:srgbClr val="767676"/>
                </a:solidFill>
                <a:uFillTx/>
                <a:latin typeface="Aptos"/>
              </a:defRPr>
            </a:lvl1pPr>
          </a:lstStyle>
          <a:p>
            <a:pPr lvl="0"/>
            <a:endParaRPr lang="en-AU" dirty="0"/>
          </a:p>
        </p:txBody>
      </p:sp>
      <p:sp>
        <p:nvSpPr>
          <p:cNvPr id="6" name="Slide Number Placeholder 5">
            <a:extLst>
              <a:ext uri="{FF2B5EF4-FFF2-40B4-BE49-F238E27FC236}">
                <a16:creationId xmlns:a16="http://schemas.microsoft.com/office/drawing/2014/main" id="{6D2C268C-2F3C-2123-D61C-D3BA8B0DFB63}"/>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AU" sz="1200" b="0" i="0" u="none" strike="noStrike" kern="1200" cap="none" spc="0" baseline="0">
                <a:solidFill>
                  <a:srgbClr val="767676"/>
                </a:solidFill>
                <a:uFillTx/>
                <a:latin typeface="Aptos"/>
              </a:defRPr>
            </a:lvl1pPr>
          </a:lstStyle>
          <a:p>
            <a:pPr lvl="0"/>
            <a:fld id="{E7539CCE-9C35-4FBD-ADE8-B4A3B3C21B5D}" type="slidenum">
              <a:t>‹#›</a:t>
            </a:fld>
            <a:endParaRPr lang="en-AU"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Aptos Display"/>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Aptos"/>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svg"/><Relationship Id="rId3" Type="http://schemas.openxmlformats.org/officeDocument/2006/relationships/image" Target="../media/image93.svg"/><Relationship Id="rId7" Type="http://schemas.openxmlformats.org/officeDocument/2006/relationships/image" Target="../media/image97.svg"/><Relationship Id="rId12" Type="http://schemas.openxmlformats.org/officeDocument/2006/relationships/image" Target="../media/image102.svg"/><Relationship Id="rId2" Type="http://schemas.openxmlformats.org/officeDocument/2006/relationships/image" Target="../media/image92.png"/><Relationship Id="rId1" Type="http://schemas.openxmlformats.org/officeDocument/2006/relationships/slideLayout" Target="../slideLayouts/slideLayout4.xml"/><Relationship Id="rId6" Type="http://schemas.openxmlformats.org/officeDocument/2006/relationships/image" Target="../media/image96.png"/><Relationship Id="rId11" Type="http://schemas.openxmlformats.org/officeDocument/2006/relationships/image" Target="../media/image101.svg"/><Relationship Id="rId5" Type="http://schemas.openxmlformats.org/officeDocument/2006/relationships/image" Target="../media/image95.svg"/><Relationship Id="rId10" Type="http://schemas.openxmlformats.org/officeDocument/2006/relationships/image" Target="../media/image100.svg"/><Relationship Id="rId4" Type="http://schemas.openxmlformats.org/officeDocument/2006/relationships/image" Target="../media/image94.png"/><Relationship Id="rId9" Type="http://schemas.openxmlformats.org/officeDocument/2006/relationships/image" Target="../media/image99.svg"/><Relationship Id="rId14" Type="http://schemas.openxmlformats.org/officeDocument/2006/relationships/image" Target="../media/image104.svg"/></Relationships>
</file>

<file path=ppt/slides/_rels/slide1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hyperlink" Target="mailto:anzguidelines@adulthearing.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 Id="rId9" Type="http://schemas.openxmlformats.org/officeDocument/2006/relationships/hyperlink" Target="https://adulthearing.com/living-guidelin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jpe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image" Target="../media/image20.jpeg"/><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jpeg"/><Relationship Id="rId15" Type="http://schemas.openxmlformats.org/officeDocument/2006/relationships/image" Target="../media/image33.jpg"/><Relationship Id="rId10" Type="http://schemas.openxmlformats.org/officeDocument/2006/relationships/image" Target="../media/image28.jpeg"/><Relationship Id="rId19" Type="http://schemas.openxmlformats.org/officeDocument/2006/relationships/image" Target="../media/image37.jpeg"/><Relationship Id="rId4" Type="http://schemas.openxmlformats.org/officeDocument/2006/relationships/image" Target="../media/image22.png"/><Relationship Id="rId9" Type="http://schemas.openxmlformats.org/officeDocument/2006/relationships/image" Target="../media/image27.jpe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9" Type="http://schemas.openxmlformats.org/officeDocument/2006/relationships/image" Target="../media/image84.png"/><Relationship Id="rId21" Type="http://schemas.openxmlformats.org/officeDocument/2006/relationships/image" Target="../media/image66.svg"/><Relationship Id="rId34" Type="http://schemas.openxmlformats.org/officeDocument/2006/relationships/image" Target="../media/image79.svg"/><Relationship Id="rId42" Type="http://schemas.openxmlformats.org/officeDocument/2006/relationships/image" Target="../media/image87.svg"/><Relationship Id="rId7" Type="http://schemas.openxmlformats.org/officeDocument/2006/relationships/image" Target="../media/image52.png"/><Relationship Id="rId2" Type="http://schemas.openxmlformats.org/officeDocument/2006/relationships/notesSlide" Target="../notesSlides/notesSlide5.xml"/><Relationship Id="rId16" Type="http://schemas.openxmlformats.org/officeDocument/2006/relationships/image" Target="../media/image61.png"/><Relationship Id="rId29" Type="http://schemas.openxmlformats.org/officeDocument/2006/relationships/image" Target="../media/image74.svg"/><Relationship Id="rId1" Type="http://schemas.openxmlformats.org/officeDocument/2006/relationships/slideLayout" Target="../slideLayouts/slideLayout25.xml"/><Relationship Id="rId6" Type="http://schemas.openxmlformats.org/officeDocument/2006/relationships/image" Target="../media/image51.svg"/><Relationship Id="rId11" Type="http://schemas.openxmlformats.org/officeDocument/2006/relationships/image" Target="../media/image56.png"/><Relationship Id="rId24" Type="http://schemas.openxmlformats.org/officeDocument/2006/relationships/image" Target="../media/image69.svg"/><Relationship Id="rId32" Type="http://schemas.openxmlformats.org/officeDocument/2006/relationships/image" Target="../media/image77.png"/><Relationship Id="rId37" Type="http://schemas.openxmlformats.org/officeDocument/2006/relationships/image" Target="../media/image82.png"/><Relationship Id="rId40" Type="http://schemas.openxmlformats.org/officeDocument/2006/relationships/image" Target="../media/image85.svg"/><Relationship Id="rId45" Type="http://schemas.openxmlformats.org/officeDocument/2006/relationships/image" Target="../media/image90.png"/><Relationship Id="rId5" Type="http://schemas.openxmlformats.org/officeDocument/2006/relationships/image" Target="../media/image50.png"/><Relationship Id="rId15" Type="http://schemas.openxmlformats.org/officeDocument/2006/relationships/image" Target="../media/image60.svg"/><Relationship Id="rId23" Type="http://schemas.openxmlformats.org/officeDocument/2006/relationships/image" Target="../media/image68.svg"/><Relationship Id="rId28" Type="http://schemas.openxmlformats.org/officeDocument/2006/relationships/image" Target="../media/image73.png"/><Relationship Id="rId36" Type="http://schemas.openxmlformats.org/officeDocument/2006/relationships/image" Target="../media/image81.svg"/><Relationship Id="rId10" Type="http://schemas.openxmlformats.org/officeDocument/2006/relationships/image" Target="../media/image55.svg"/><Relationship Id="rId19" Type="http://schemas.openxmlformats.org/officeDocument/2006/relationships/image" Target="../media/image64.svg"/><Relationship Id="rId31" Type="http://schemas.openxmlformats.org/officeDocument/2006/relationships/image" Target="../media/image76.svg"/><Relationship Id="rId44" Type="http://schemas.openxmlformats.org/officeDocument/2006/relationships/image" Target="../media/image89.svg"/><Relationship Id="rId4" Type="http://schemas.openxmlformats.org/officeDocument/2006/relationships/image" Target="../media/image49.svg"/><Relationship Id="rId9" Type="http://schemas.openxmlformats.org/officeDocument/2006/relationships/image" Target="../media/image54.png"/><Relationship Id="rId14" Type="http://schemas.openxmlformats.org/officeDocument/2006/relationships/image" Target="../media/image59.svg"/><Relationship Id="rId22" Type="http://schemas.openxmlformats.org/officeDocument/2006/relationships/image" Target="../media/image67.png"/><Relationship Id="rId27" Type="http://schemas.openxmlformats.org/officeDocument/2006/relationships/image" Target="../media/image72.svg"/><Relationship Id="rId30" Type="http://schemas.openxmlformats.org/officeDocument/2006/relationships/image" Target="../media/image75.png"/><Relationship Id="rId35" Type="http://schemas.openxmlformats.org/officeDocument/2006/relationships/image" Target="../media/image80.png"/><Relationship Id="rId43" Type="http://schemas.openxmlformats.org/officeDocument/2006/relationships/image" Target="../media/image88.png"/><Relationship Id="rId8" Type="http://schemas.openxmlformats.org/officeDocument/2006/relationships/image" Target="../media/image53.svg"/><Relationship Id="rId3" Type="http://schemas.openxmlformats.org/officeDocument/2006/relationships/image" Target="../media/image48.png"/><Relationship Id="rId12" Type="http://schemas.openxmlformats.org/officeDocument/2006/relationships/image" Target="../media/image57.svg"/><Relationship Id="rId17" Type="http://schemas.openxmlformats.org/officeDocument/2006/relationships/image" Target="../media/image62.svg"/><Relationship Id="rId25" Type="http://schemas.openxmlformats.org/officeDocument/2006/relationships/image" Target="../media/image70.png"/><Relationship Id="rId33" Type="http://schemas.openxmlformats.org/officeDocument/2006/relationships/image" Target="../media/image78.svg"/><Relationship Id="rId38" Type="http://schemas.openxmlformats.org/officeDocument/2006/relationships/image" Target="../media/image83.svg"/><Relationship Id="rId46" Type="http://schemas.openxmlformats.org/officeDocument/2006/relationships/image" Target="../media/image91.svg"/><Relationship Id="rId20" Type="http://schemas.openxmlformats.org/officeDocument/2006/relationships/image" Target="../media/image65.svg"/><Relationship Id="rId41" Type="http://schemas.openxmlformats.org/officeDocument/2006/relationships/image" Target="../media/image8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name="Slide21473767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38F4D-56BC-1303-74DA-3F8336F43D25}"/>
              </a:ext>
            </a:extLst>
          </p:cNvPr>
          <p:cNvSpPr txBox="1">
            <a:spLocks noGrp="1"/>
          </p:cNvSpPr>
          <p:nvPr>
            <p:ph type="ctrTitle"/>
          </p:nvPr>
        </p:nvSpPr>
        <p:spPr>
          <a:xfrm>
            <a:off x="817757" y="1041401"/>
            <a:ext cx="7672035" cy="2387598"/>
          </a:xfrm>
        </p:spPr>
        <p:txBody>
          <a:bodyPr>
            <a:noAutofit/>
          </a:bodyPr>
          <a:lstStyle/>
          <a:p>
            <a:pPr lvl="0">
              <a:lnSpc>
                <a:spcPct val="114000"/>
              </a:lnSpc>
            </a:pPr>
            <a:r>
              <a:rPr lang="en-US" sz="3400" dirty="0">
                <a:latin typeface="Tahoma" pitchFamily="34"/>
                <a:ea typeface="Tahoma" pitchFamily="34"/>
                <a:cs typeface="Tahoma" pitchFamily="34"/>
              </a:rPr>
              <a:t>Development of ANZ Living Guidelines for Cochlear Implant Referral, Candidacy and Outcome Evaluation</a:t>
            </a:r>
          </a:p>
        </p:txBody>
      </p:sp>
      <p:sp>
        <p:nvSpPr>
          <p:cNvPr id="3" name="Subtitle 2">
            <a:extLst>
              <a:ext uri="{FF2B5EF4-FFF2-40B4-BE49-F238E27FC236}">
                <a16:creationId xmlns:a16="http://schemas.microsoft.com/office/drawing/2014/main" id="{D560BDC4-A8D9-84FA-1E92-84CF4C3F97B7}"/>
              </a:ext>
            </a:extLst>
          </p:cNvPr>
          <p:cNvSpPr txBox="1">
            <a:spLocks noGrp="1"/>
          </p:cNvSpPr>
          <p:nvPr>
            <p:ph type="subTitle" idx="1"/>
          </p:nvPr>
        </p:nvSpPr>
        <p:spPr>
          <a:xfrm>
            <a:off x="817757" y="3846121"/>
            <a:ext cx="7672035" cy="2678241"/>
          </a:xfrm>
        </p:spPr>
        <p:txBody>
          <a:bodyPr/>
          <a:lstStyle/>
          <a:p>
            <a:pPr lvl="0">
              <a:lnSpc>
                <a:spcPct val="100000"/>
              </a:lnSpc>
              <a:spcBef>
                <a:spcPts val="0"/>
              </a:spcBef>
            </a:pPr>
            <a:r>
              <a:rPr lang="en-AU" sz="2000" b="1" dirty="0"/>
              <a:t>Dr Jaime Leigh</a:t>
            </a:r>
            <a:r>
              <a:rPr lang="en-AU" sz="2000" b="1" baseline="30000" dirty="0"/>
              <a:t>1,2</a:t>
            </a:r>
            <a:r>
              <a:rPr lang="en-AU" sz="2000" dirty="0"/>
              <a:t>, Prof Bamini Gopinath</a:t>
            </a:r>
            <a:r>
              <a:rPr lang="en-AU" sz="2000" baseline="30000" dirty="0"/>
              <a:t>3</a:t>
            </a:r>
            <a:r>
              <a:rPr lang="en-AU" sz="2000" dirty="0"/>
              <a:t>, Prof Catherine McMahon</a:t>
            </a:r>
            <a:r>
              <a:rPr lang="en-AU" sz="2000" baseline="30000" dirty="0"/>
              <a:t>3</a:t>
            </a:r>
            <a:r>
              <a:rPr lang="en-AU" sz="2000" dirty="0"/>
              <a:t>, Assoc Prof Payal Mukherjee</a:t>
            </a:r>
            <a:r>
              <a:rPr lang="en-AU" sz="2000" baseline="30000" dirty="0"/>
              <a:t>4,5</a:t>
            </a:r>
            <a:r>
              <a:rPr lang="en-AU" sz="2000" dirty="0"/>
              <a:t>, &amp; ANZ Hearing Health Collaborative Guidelines Working Group</a:t>
            </a:r>
          </a:p>
          <a:p>
            <a:pPr lvl="0">
              <a:lnSpc>
                <a:spcPct val="100000"/>
              </a:lnSpc>
              <a:spcBef>
                <a:spcPts val="0"/>
              </a:spcBef>
            </a:pPr>
            <a:endParaRPr lang="en-AU" sz="2000" dirty="0"/>
          </a:p>
          <a:p>
            <a:pPr lvl="0">
              <a:lnSpc>
                <a:spcPct val="100000"/>
              </a:lnSpc>
              <a:spcBef>
                <a:spcPts val="0"/>
              </a:spcBef>
            </a:pPr>
            <a:r>
              <a:rPr lang="en-AU" sz="1400" baseline="30000" dirty="0"/>
              <a:t>1</a:t>
            </a:r>
            <a:r>
              <a:rPr lang="en-AU" sz="1400" dirty="0"/>
              <a:t> Cochlear Implant Clinic, Royal Victorian Eye and Ear Hospital</a:t>
            </a:r>
          </a:p>
          <a:p>
            <a:pPr lvl="0">
              <a:lnSpc>
                <a:spcPct val="100000"/>
              </a:lnSpc>
              <a:spcBef>
                <a:spcPts val="0"/>
              </a:spcBef>
            </a:pPr>
            <a:r>
              <a:rPr lang="en-AU" sz="1400" baseline="30000" dirty="0"/>
              <a:t>2</a:t>
            </a:r>
            <a:r>
              <a:rPr lang="en-AU" sz="1400" dirty="0"/>
              <a:t> Department of Audiology and Speech Pathology, University of Melbourne</a:t>
            </a:r>
          </a:p>
          <a:p>
            <a:pPr lvl="0">
              <a:lnSpc>
                <a:spcPct val="100000"/>
              </a:lnSpc>
              <a:spcBef>
                <a:spcPts val="0"/>
              </a:spcBef>
            </a:pPr>
            <a:r>
              <a:rPr lang="en-AU" sz="1400" baseline="30000" dirty="0"/>
              <a:t>3</a:t>
            </a:r>
            <a:r>
              <a:rPr lang="en-AU" sz="1400" dirty="0"/>
              <a:t> Department of Linguistics, Faculty of Medicine, Health and Human Sciences, Macquarie University, </a:t>
            </a:r>
          </a:p>
          <a:p>
            <a:pPr lvl="0">
              <a:lnSpc>
                <a:spcPct val="100000"/>
              </a:lnSpc>
              <a:spcBef>
                <a:spcPts val="0"/>
              </a:spcBef>
            </a:pPr>
            <a:r>
              <a:rPr lang="en-AU" sz="1400" baseline="30000" dirty="0"/>
              <a:t>4</a:t>
            </a:r>
            <a:r>
              <a:rPr lang="en-AU" sz="1400" dirty="0"/>
              <a:t> University of Sydney</a:t>
            </a:r>
          </a:p>
          <a:p>
            <a:pPr lvl="0">
              <a:lnSpc>
                <a:spcPct val="100000"/>
              </a:lnSpc>
              <a:spcBef>
                <a:spcPts val="0"/>
              </a:spcBef>
            </a:pPr>
            <a:r>
              <a:rPr lang="en-AU" sz="1400" baseline="30000" dirty="0"/>
              <a:t>5 </a:t>
            </a:r>
            <a:r>
              <a:rPr lang="en-AU" sz="1400" dirty="0"/>
              <a:t>University of Wollongong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61F7C-09D8-FB31-F26A-078FAE046889}"/>
              </a:ext>
            </a:extLst>
          </p:cNvPr>
          <p:cNvSpPr txBox="1">
            <a:spLocks noGrp="1"/>
          </p:cNvSpPr>
          <p:nvPr>
            <p:ph type="title"/>
          </p:nvPr>
        </p:nvSpPr>
        <p:spPr>
          <a:xfrm>
            <a:off x="531220" y="567878"/>
            <a:ext cx="9012829" cy="851342"/>
          </a:xfrm>
        </p:spPr>
        <p:txBody>
          <a:bodyPr>
            <a:noAutofit/>
          </a:bodyPr>
          <a:lstStyle/>
          <a:p>
            <a:pPr lvl="0">
              <a:lnSpc>
                <a:spcPct val="114000"/>
              </a:lnSpc>
            </a:pPr>
            <a:r>
              <a:rPr lang="en-AU" sz="2800" dirty="0">
                <a:solidFill>
                  <a:srgbClr val="1B5E63"/>
                </a:solidFill>
                <a:latin typeface="Tahoma" pitchFamily="34"/>
                <a:ea typeface="Tahoma" pitchFamily="34"/>
                <a:cs typeface="Tahoma" pitchFamily="34"/>
              </a:rPr>
              <a:t>ANZ guidelines: </a:t>
            </a:r>
            <a:br>
              <a:rPr lang="en-AU" sz="3200" dirty="0">
                <a:solidFill>
                  <a:srgbClr val="1B5E63"/>
                </a:solidFill>
                <a:latin typeface="Tahoma" pitchFamily="34"/>
                <a:ea typeface="Tahoma" pitchFamily="34"/>
                <a:cs typeface="Tahoma" pitchFamily="34"/>
              </a:rPr>
            </a:br>
            <a:r>
              <a:rPr lang="en-AU" sz="3200" dirty="0">
                <a:solidFill>
                  <a:srgbClr val="1B5E63"/>
                </a:solidFill>
                <a:latin typeface="Tahoma" pitchFamily="34"/>
                <a:ea typeface="Tahoma" pitchFamily="34"/>
                <a:cs typeface="Tahoma" pitchFamily="34"/>
              </a:rPr>
              <a:t>Referral guidelines for CI evaluation</a:t>
            </a:r>
          </a:p>
        </p:txBody>
      </p:sp>
      <p:sp>
        <p:nvSpPr>
          <p:cNvPr id="3" name="Content Placeholder 2">
            <a:extLst>
              <a:ext uri="{FF2B5EF4-FFF2-40B4-BE49-F238E27FC236}">
                <a16:creationId xmlns:a16="http://schemas.microsoft.com/office/drawing/2014/main" id="{7F79735E-0E5C-8E13-D1DD-51220B67BF9E}"/>
              </a:ext>
            </a:extLst>
          </p:cNvPr>
          <p:cNvSpPr txBox="1">
            <a:spLocks noGrp="1"/>
          </p:cNvSpPr>
          <p:nvPr>
            <p:ph type="body" idx="1"/>
          </p:nvPr>
        </p:nvSpPr>
        <p:spPr>
          <a:xfrm>
            <a:off x="531220" y="1704971"/>
            <a:ext cx="11045430" cy="4721705"/>
          </a:xfrm>
          <a:solidFill>
            <a:srgbClr val="FBE3D6"/>
          </a:solidFill>
          <a:ln w="28575">
            <a:solidFill>
              <a:srgbClr val="1B5E63"/>
            </a:solidFill>
            <a:prstDash val="solid"/>
          </a:ln>
        </p:spPr>
        <p:txBody>
          <a:bodyPr/>
          <a:lstStyle/>
          <a:p>
            <a:pPr lvl="0">
              <a:lnSpc>
                <a:spcPct val="100000"/>
              </a:lnSpc>
              <a:spcBef>
                <a:spcPts val="1800"/>
              </a:spcBef>
              <a:spcAft>
                <a:spcPts val="600"/>
              </a:spcAft>
            </a:pPr>
            <a:r>
              <a:rPr lang="en-AU" sz="2600" b="1" dirty="0">
                <a:latin typeface="Calibri" pitchFamily="34"/>
                <a:cs typeface="Calibri" pitchFamily="34"/>
              </a:rPr>
              <a:t>Guideline for Hearing Healthcare Professionals</a:t>
            </a:r>
          </a:p>
          <a:p>
            <a:pPr marL="285750" lvl="0" indent="-285750">
              <a:spcBef>
                <a:spcPts val="600"/>
              </a:spcBef>
              <a:spcAft>
                <a:spcPts val="600"/>
              </a:spcAft>
              <a:buChar char="•"/>
            </a:pPr>
            <a:r>
              <a:rPr lang="en-AU" sz="2600" dirty="0">
                <a:latin typeface="Calibri" pitchFamily="34"/>
                <a:cs typeface="Calibri" pitchFamily="34"/>
              </a:rPr>
              <a:t>Any adult with sensorineural or mixed hearing loss should be referred for cochlear implant evaluation if they meet the following criteria:</a:t>
            </a:r>
          </a:p>
          <a:p>
            <a:pPr marL="503998" lvl="1">
              <a:spcBef>
                <a:spcPts val="600"/>
              </a:spcBef>
              <a:spcAft>
                <a:spcPts val="600"/>
              </a:spcAft>
            </a:pPr>
            <a:r>
              <a:rPr lang="en-AU" sz="2200" dirty="0">
                <a:latin typeface="Calibri" pitchFamily="34"/>
                <a:cs typeface="Calibri" pitchFamily="34"/>
              </a:rPr>
              <a:t>The individual (and/or significant other) expresses difficulties and/or dissatisfaction understanding speech in everyday communication despite optimised hearing aids.</a:t>
            </a:r>
          </a:p>
          <a:p>
            <a:pPr marL="503998" lvl="1">
              <a:spcBef>
                <a:spcPts val="600"/>
              </a:spcBef>
              <a:spcAft>
                <a:spcPts val="600"/>
              </a:spcAft>
            </a:pPr>
            <a:r>
              <a:rPr lang="en-AU" sz="2200" dirty="0">
                <a:latin typeface="Calibri" pitchFamily="34"/>
                <a:cs typeface="Calibri" pitchFamily="34"/>
              </a:rPr>
              <a:t>Three-frequency (500, 1000, 2000 Hz) unaided pure tone average in any ear greater than or equal to 60 dB HL </a:t>
            </a:r>
            <a:r>
              <a:rPr lang="en-AU" sz="2200" u="sng" dirty="0">
                <a:latin typeface="Calibri" pitchFamily="34"/>
                <a:cs typeface="Calibri" pitchFamily="34"/>
              </a:rPr>
              <a:t>AND</a:t>
            </a:r>
            <a:r>
              <a:rPr lang="en-AU" sz="2200" dirty="0">
                <a:latin typeface="Calibri" pitchFamily="34"/>
                <a:cs typeface="Calibri" pitchFamily="34"/>
              </a:rPr>
              <a:t>, aided monosyllabic phoneme score of less than 60% </a:t>
            </a:r>
            <a:r>
              <a:rPr lang="en-AU" sz="2200" u="sng" dirty="0">
                <a:latin typeface="Calibri" pitchFamily="34"/>
                <a:cs typeface="Calibri" pitchFamily="34"/>
              </a:rPr>
              <a:t>OR</a:t>
            </a:r>
            <a:r>
              <a:rPr lang="en-AU" sz="2200" dirty="0">
                <a:latin typeface="Calibri" pitchFamily="34"/>
                <a:cs typeface="Calibri" pitchFamily="34"/>
              </a:rPr>
              <a:t> unaided phoneme score  (on AB words) of 70% or less in any ear.</a:t>
            </a:r>
          </a:p>
          <a:p>
            <a:pPr marL="285750" lvl="0" indent="-285750">
              <a:spcBef>
                <a:spcPts val="600"/>
              </a:spcBef>
              <a:spcAft>
                <a:spcPts val="600"/>
              </a:spcAft>
              <a:buChar char="•"/>
            </a:pPr>
            <a:r>
              <a:rPr lang="en-AU" sz="2600" dirty="0">
                <a:latin typeface="Calibri" pitchFamily="34"/>
                <a:cs typeface="Calibri" pitchFamily="34"/>
              </a:rPr>
              <a:t>Adults meeting the above criteria should be referred to a cochlear implant specialist for a comprehensive, multidisciplinary cochlear implant evaluation and preoperative assessment.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1473767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1887A-57E2-1E91-F48D-A5B18284A2A3}"/>
              </a:ext>
            </a:extLst>
          </p:cNvPr>
          <p:cNvSpPr txBox="1">
            <a:spLocks noGrp="1"/>
          </p:cNvSpPr>
          <p:nvPr>
            <p:ph type="title"/>
          </p:nvPr>
        </p:nvSpPr>
        <p:spPr>
          <a:xfrm>
            <a:off x="531220" y="567878"/>
            <a:ext cx="9060451" cy="851342"/>
          </a:xfrm>
        </p:spPr>
        <p:txBody>
          <a:bodyPr>
            <a:noAutofit/>
          </a:bodyPr>
          <a:lstStyle/>
          <a:p>
            <a:pPr lvl="0">
              <a:lnSpc>
                <a:spcPct val="114000"/>
              </a:lnSpc>
            </a:pPr>
            <a:r>
              <a:rPr lang="en-AU" sz="2800" dirty="0">
                <a:solidFill>
                  <a:srgbClr val="1B5E63"/>
                </a:solidFill>
                <a:latin typeface="Tahoma" pitchFamily="34"/>
                <a:ea typeface="Tahoma" pitchFamily="34"/>
                <a:cs typeface="Tahoma" pitchFamily="34"/>
              </a:rPr>
              <a:t>ANZ guidelines: </a:t>
            </a:r>
            <a:br>
              <a:rPr lang="en-AU" sz="3200" dirty="0">
                <a:solidFill>
                  <a:srgbClr val="1B5E63"/>
                </a:solidFill>
                <a:latin typeface="Tahoma" pitchFamily="34"/>
                <a:ea typeface="Tahoma" pitchFamily="34"/>
                <a:cs typeface="Tahoma" pitchFamily="34"/>
              </a:rPr>
            </a:br>
            <a:r>
              <a:rPr lang="en-AU" sz="3200" dirty="0">
                <a:solidFill>
                  <a:srgbClr val="1B5E63"/>
                </a:solidFill>
                <a:latin typeface="Tahoma" pitchFamily="34"/>
                <a:ea typeface="Tahoma" pitchFamily="34"/>
                <a:cs typeface="Tahoma" pitchFamily="34"/>
              </a:rPr>
              <a:t>Referral guidelines for CI evaluation</a:t>
            </a:r>
            <a:endParaRPr lang="en-AU" dirty="0">
              <a:solidFill>
                <a:srgbClr val="1B5E63"/>
              </a:solidFill>
              <a:latin typeface="Tahoma" pitchFamily="34"/>
              <a:ea typeface="Tahoma" pitchFamily="34"/>
              <a:cs typeface="Tahoma" pitchFamily="34"/>
            </a:endParaRPr>
          </a:p>
        </p:txBody>
      </p:sp>
      <p:sp>
        <p:nvSpPr>
          <p:cNvPr id="3" name="Content Placeholder 2">
            <a:extLst>
              <a:ext uri="{FF2B5EF4-FFF2-40B4-BE49-F238E27FC236}">
                <a16:creationId xmlns:a16="http://schemas.microsoft.com/office/drawing/2014/main" id="{8B40EB46-B54B-E8D4-8517-016640D81DEC}"/>
              </a:ext>
            </a:extLst>
          </p:cNvPr>
          <p:cNvSpPr txBox="1">
            <a:spLocks noGrp="1"/>
          </p:cNvSpPr>
          <p:nvPr>
            <p:ph type="body" idx="1"/>
          </p:nvPr>
        </p:nvSpPr>
        <p:spPr>
          <a:xfrm>
            <a:off x="531220" y="1657350"/>
            <a:ext cx="11045430" cy="4769327"/>
          </a:xfrm>
          <a:solidFill>
            <a:srgbClr val="FBE3D6"/>
          </a:solidFill>
          <a:ln w="28575">
            <a:solidFill>
              <a:srgbClr val="1B5E63"/>
            </a:solidFill>
            <a:prstDash val="solid"/>
          </a:ln>
        </p:spPr>
        <p:txBody>
          <a:bodyPr/>
          <a:lstStyle/>
          <a:p>
            <a:pPr lvl="0">
              <a:lnSpc>
                <a:spcPct val="100000"/>
              </a:lnSpc>
              <a:spcBef>
                <a:spcPts val="1200"/>
              </a:spcBef>
              <a:spcAft>
                <a:spcPts val="600"/>
              </a:spcAft>
            </a:pPr>
            <a:r>
              <a:rPr lang="en-AU" sz="2200" b="1" dirty="0">
                <a:latin typeface="Calibri" pitchFamily="34"/>
                <a:cs typeface="Calibri" pitchFamily="34"/>
              </a:rPr>
              <a:t>Ongoing monitoring and re-evaluation:</a:t>
            </a:r>
          </a:p>
          <a:p>
            <a:pPr marL="285750" lvl="0" indent="-285750">
              <a:spcBef>
                <a:spcPts val="600"/>
              </a:spcBef>
              <a:spcAft>
                <a:spcPts val="600"/>
              </a:spcAft>
              <a:buChar char="•"/>
            </a:pPr>
            <a:r>
              <a:rPr lang="en-AU" sz="2200" dirty="0">
                <a:latin typeface="Calibri" pitchFamily="34"/>
                <a:cs typeface="Calibri" pitchFamily="34"/>
              </a:rPr>
              <a:t>Many adults will require multiple discussions with a health professional before considering referral for CI evaluation. Hearing Healthcare professionals are encouraged to explore the reasons an individual is hesitant to consider referral and provide further information and support</a:t>
            </a:r>
          </a:p>
          <a:p>
            <a:pPr marL="285750" lvl="0" indent="-285750">
              <a:spcBef>
                <a:spcPts val="600"/>
              </a:spcBef>
              <a:spcAft>
                <a:spcPts val="600"/>
              </a:spcAft>
              <a:buChar char="•"/>
            </a:pPr>
            <a:r>
              <a:rPr lang="en-AU" sz="2200" dirty="0">
                <a:latin typeface="Calibri" pitchFamily="34"/>
                <a:cs typeface="Calibri" pitchFamily="34"/>
              </a:rPr>
              <a:t>If an individual has been evaluated for a CI and was not recommended to proceed, re-referral and assessment should be considered every 1-2 years or sooner. This is recommended as there may have been a deterioration in the individuals hearing ability or functional performance. </a:t>
            </a:r>
          </a:p>
          <a:p>
            <a:pPr marL="285750" lvl="0" indent="-285750">
              <a:spcBef>
                <a:spcPts val="600"/>
              </a:spcBef>
              <a:spcAft>
                <a:spcPts val="600"/>
              </a:spcAft>
              <a:buChar char="•"/>
            </a:pPr>
            <a:r>
              <a:rPr lang="en-AU" sz="2200" dirty="0">
                <a:latin typeface="Calibri" pitchFamily="34"/>
                <a:cs typeface="Calibri" pitchFamily="34"/>
              </a:rPr>
              <a:t>Refer the individual to recognised communities or organisations that support people with hearing loss for personal, family, and social support as needed.</a:t>
            </a:r>
          </a:p>
          <a:p>
            <a:pPr marL="285750" lvl="0" indent="-285750">
              <a:spcBef>
                <a:spcPts val="600"/>
              </a:spcBef>
              <a:spcAft>
                <a:spcPts val="600"/>
              </a:spcAft>
              <a:buChar char="•"/>
            </a:pPr>
            <a:r>
              <a:rPr lang="en-AU" sz="2200" dirty="0">
                <a:latin typeface="Calibri" pitchFamily="34"/>
                <a:cs typeface="Calibri" pitchFamily="34"/>
              </a:rPr>
              <a:t>Re-referral may also be indicated due to evolving CI referral criteria and/or expansion of population who may benefit from a CI.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A81AA-3E0B-F252-811C-603F1F5343C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3385A7-C5FF-74EB-4184-700F6A514BED}"/>
              </a:ext>
            </a:extLst>
          </p:cNvPr>
          <p:cNvSpPr txBox="1">
            <a:spLocks noGrp="1"/>
          </p:cNvSpPr>
          <p:nvPr>
            <p:ph type="body" idx="4294967295"/>
          </p:nvPr>
        </p:nvSpPr>
        <p:spPr>
          <a:xfrm>
            <a:off x="600888" y="1552751"/>
            <a:ext cx="10975762" cy="4873925"/>
          </a:xfrm>
          <a:solidFill>
            <a:srgbClr val="FBE3D6"/>
          </a:solidFill>
          <a:ln w="28575">
            <a:solidFill>
              <a:srgbClr val="1B5E63"/>
            </a:solidFill>
            <a:prstDash val="solid"/>
          </a:ln>
        </p:spPr>
        <p:txBody>
          <a:bodyPr>
            <a:normAutofit fontScale="85000" lnSpcReduction="10000"/>
          </a:bodyPr>
          <a:lstStyle/>
          <a:p>
            <a:pPr marL="0" indent="0">
              <a:lnSpc>
                <a:spcPct val="120000"/>
              </a:lnSpc>
              <a:spcBef>
                <a:spcPts val="200"/>
              </a:spcBef>
              <a:spcAft>
                <a:spcPts val="200"/>
              </a:spcAft>
              <a:buNone/>
            </a:pPr>
            <a:r>
              <a:rPr lang="en-AU" sz="2000" kern="100" dirty="0">
                <a:effectLst/>
                <a:latin typeface="Calibri" panose="020F0502020204030204" pitchFamily="34" charset="0"/>
                <a:ea typeface="Aptos" panose="020B0004020202020204" pitchFamily="34" charset="0"/>
                <a:cs typeface="Calibri" panose="020F0502020204030204" pitchFamily="34" charset="0"/>
              </a:rPr>
              <a:t>CI outcome evaluation should assess the following, with suggested outcome measures: </a:t>
            </a:r>
          </a:p>
          <a:p>
            <a:pPr marL="342900" lvl="0" indent="-342900">
              <a:lnSpc>
                <a:spcPct val="120000"/>
              </a:lnSpc>
              <a:spcBef>
                <a:spcPts val="200"/>
              </a:spcBef>
              <a:spcAft>
                <a:spcPts val="200"/>
              </a:spcAft>
              <a:buFont typeface="+mj-lt"/>
              <a:buAutoNum type="arabicPeriod"/>
            </a:pPr>
            <a:r>
              <a:rPr lang="en-AU" sz="2000" b="1" kern="100" dirty="0">
                <a:effectLst/>
                <a:latin typeface="Calibri" panose="020F0502020204030204" pitchFamily="34" charset="0"/>
                <a:ea typeface="Aptos" panose="020B0004020202020204" pitchFamily="34" charset="0"/>
                <a:cs typeface="Calibri" panose="020F0502020204030204" pitchFamily="34" charset="0"/>
              </a:rPr>
              <a:t>Patient-reported outcome measures </a:t>
            </a:r>
            <a:r>
              <a:rPr lang="en-AU" sz="2000" kern="100" dirty="0">
                <a:effectLst/>
                <a:latin typeface="Calibri" panose="020F0502020204030204" pitchFamily="34" charset="0"/>
                <a:ea typeface="Aptos" panose="020B0004020202020204" pitchFamily="34" charset="0"/>
                <a:cs typeface="Calibri" panose="020F0502020204030204" pitchFamily="34" charset="0"/>
              </a:rPr>
              <a:t>(PROMs)</a:t>
            </a:r>
          </a:p>
          <a:p>
            <a:pPr marL="355600" lvl="0">
              <a:lnSpc>
                <a:spcPct val="120000"/>
              </a:lnSpc>
              <a:spcBef>
                <a:spcPts val="200"/>
              </a:spcBef>
              <a:spcAft>
                <a:spcPts val="200"/>
              </a:spcAft>
            </a:pPr>
            <a:r>
              <a:rPr lang="en-AU" sz="1900" kern="100" dirty="0">
                <a:effectLst/>
                <a:latin typeface="Calibri" panose="020F0502020204030204" pitchFamily="34" charset="0"/>
                <a:ea typeface="Aptos" panose="020B0004020202020204" pitchFamily="34" charset="0"/>
                <a:cs typeface="Calibri" panose="020F0502020204030204" pitchFamily="34" charset="0"/>
              </a:rPr>
              <a:t>One of the following measures of hearing-related quality of life, including domains of participation, wellbeing, and stigma, and speech perception </a:t>
            </a:r>
          </a:p>
          <a:p>
            <a:pPr marL="673100" lvl="1" indent="-317500">
              <a:lnSpc>
                <a:spcPct val="120000"/>
              </a:lnSpc>
              <a:spcBef>
                <a:spcPts val="200"/>
              </a:spcBef>
              <a:spcAft>
                <a:spcPts val="200"/>
              </a:spcAft>
              <a:buFont typeface="Symbol" panose="05050102010706020507" pitchFamily="18" charset="2"/>
              <a:buChar char=""/>
            </a:pPr>
            <a:r>
              <a:rPr lang="en-AU" sz="1800" kern="100" dirty="0">
                <a:effectLst/>
                <a:latin typeface="Calibri" panose="020F0502020204030204" pitchFamily="34" charset="0"/>
                <a:ea typeface="Aptos" panose="020B0004020202020204" pitchFamily="34" charset="0"/>
                <a:cs typeface="Calibri" panose="020F0502020204030204" pitchFamily="34" charset="0"/>
              </a:rPr>
              <a:t>CIQoL-35 Profile (35 items, domains communication, emotional, entertainment, environment, listening effort and social); the CIQoL-10 Global measure (10 items; no specific domains)</a:t>
            </a:r>
          </a:p>
          <a:p>
            <a:pPr marL="673100" lvl="1" indent="-317500">
              <a:lnSpc>
                <a:spcPct val="120000"/>
              </a:lnSpc>
              <a:spcBef>
                <a:spcPts val="200"/>
              </a:spcBef>
              <a:spcAft>
                <a:spcPts val="200"/>
              </a:spcAft>
              <a:buFont typeface="Symbol" panose="05050102010706020507" pitchFamily="18" charset="2"/>
              <a:buChar char=""/>
            </a:pPr>
            <a:r>
              <a:rPr lang="en-AU" sz="1800" kern="100" dirty="0">
                <a:effectLst/>
                <a:latin typeface="Calibri" panose="020F0502020204030204" pitchFamily="34" charset="0"/>
                <a:ea typeface="Aptos" panose="020B0004020202020204" pitchFamily="34" charset="0"/>
                <a:cs typeface="Calibri" panose="020F0502020204030204" pitchFamily="34" charset="0"/>
              </a:rPr>
              <a:t>LivCI (22 items, domains: participation, psychosocial and wellbeing, stigma, device aesthetics and management)</a:t>
            </a:r>
          </a:p>
          <a:p>
            <a:pPr marL="673100" lvl="1" indent="-317500">
              <a:lnSpc>
                <a:spcPct val="120000"/>
              </a:lnSpc>
              <a:spcBef>
                <a:spcPts val="200"/>
              </a:spcBef>
              <a:spcAft>
                <a:spcPts val="200"/>
              </a:spcAft>
              <a:buFont typeface="Symbol" panose="05050102010706020507" pitchFamily="18" charset="2"/>
              <a:buChar char=""/>
            </a:pPr>
            <a:r>
              <a:rPr lang="en-AU" sz="1800" kern="100" dirty="0">
                <a:effectLst/>
                <a:latin typeface="Calibri" panose="020F0502020204030204" pitchFamily="34" charset="0"/>
                <a:ea typeface="Aptos" panose="020B0004020202020204" pitchFamily="34" charset="0"/>
                <a:cs typeface="Calibri" panose="020F0502020204030204" pitchFamily="34" charset="0"/>
              </a:rPr>
              <a:t>SSQ-12 (12 items, domains: speech, spatial and qualities of hearing)</a:t>
            </a:r>
          </a:p>
          <a:p>
            <a:pPr marL="673100" lvl="1" indent="-317500">
              <a:lnSpc>
                <a:spcPct val="120000"/>
              </a:lnSpc>
              <a:spcBef>
                <a:spcPts val="200"/>
              </a:spcBef>
              <a:spcAft>
                <a:spcPts val="200"/>
              </a:spcAft>
              <a:buFont typeface="Symbol" panose="05050102010706020507" pitchFamily="18" charset="2"/>
              <a:buChar char=""/>
            </a:pPr>
            <a:r>
              <a:rPr lang="en-AU" sz="1800" kern="100" dirty="0">
                <a:effectLst/>
                <a:latin typeface="Calibri" panose="020F0502020204030204" pitchFamily="34" charset="0"/>
                <a:ea typeface="Aptos" panose="020B0004020202020204" pitchFamily="34" charset="0"/>
                <a:cs typeface="Calibri" panose="020F0502020204030204" pitchFamily="34" charset="0"/>
              </a:rPr>
              <a:t>Other evidence-based measures not listed here or in development that evaluate quality of life changes may be used at some clinics</a:t>
            </a:r>
          </a:p>
          <a:p>
            <a:pPr marL="355600" lvl="0" indent="-355600">
              <a:lnSpc>
                <a:spcPct val="120000"/>
              </a:lnSpc>
              <a:spcBef>
                <a:spcPts val="200"/>
              </a:spcBef>
              <a:spcAft>
                <a:spcPts val="200"/>
              </a:spcAft>
              <a:buFont typeface="+mj-lt"/>
              <a:buAutoNum type="arabicPeriod" startAt="2"/>
            </a:pPr>
            <a:r>
              <a:rPr lang="en-AU" sz="2000" b="1" kern="100" dirty="0">
                <a:effectLst/>
                <a:latin typeface="Calibri" panose="020F0502020204030204" pitchFamily="34" charset="0"/>
                <a:ea typeface="Aptos" panose="020B0004020202020204" pitchFamily="34" charset="0"/>
                <a:cs typeface="Calibri" panose="020F0502020204030204" pitchFamily="34" charset="0"/>
              </a:rPr>
              <a:t>Objective measures</a:t>
            </a:r>
          </a:p>
          <a:p>
            <a:pPr marL="673100" lvl="1" indent="-317500">
              <a:lnSpc>
                <a:spcPct val="120000"/>
              </a:lnSpc>
              <a:spcBef>
                <a:spcPts val="200"/>
              </a:spcBef>
              <a:spcAft>
                <a:spcPts val="200"/>
              </a:spcAft>
              <a:buFont typeface="Symbol" panose="05050102010706020507" pitchFamily="18" charset="2"/>
              <a:buChar char=""/>
            </a:pPr>
            <a:r>
              <a:rPr lang="en-AU" sz="1800" kern="100" dirty="0">
                <a:latin typeface="Calibri" panose="020F0502020204030204" pitchFamily="34" charset="0"/>
                <a:cs typeface="Calibri" panose="020F0502020204030204" pitchFamily="34" charset="0"/>
              </a:rPr>
              <a:t>Review device hardware function and electrode impedance</a:t>
            </a:r>
          </a:p>
          <a:p>
            <a:pPr marL="355600" lvl="0" indent="-355600">
              <a:lnSpc>
                <a:spcPct val="120000"/>
              </a:lnSpc>
              <a:spcBef>
                <a:spcPts val="200"/>
              </a:spcBef>
              <a:spcAft>
                <a:spcPts val="200"/>
              </a:spcAft>
              <a:buFont typeface="+mj-lt"/>
              <a:buAutoNum type="arabicPeriod" startAt="3"/>
            </a:pPr>
            <a:r>
              <a:rPr lang="en-AU" sz="2000" b="1" kern="100" dirty="0">
                <a:effectLst/>
                <a:latin typeface="Calibri" panose="020F0502020204030204" pitchFamily="34" charset="0"/>
                <a:ea typeface="Aptos" panose="020B0004020202020204" pitchFamily="34" charset="0"/>
                <a:cs typeface="Calibri" panose="020F0502020204030204" pitchFamily="34" charset="0"/>
              </a:rPr>
              <a:t>Behavioural outcome measures</a:t>
            </a:r>
          </a:p>
          <a:p>
            <a:pPr marL="584200" lvl="1">
              <a:lnSpc>
                <a:spcPct val="120000"/>
              </a:lnSpc>
              <a:spcBef>
                <a:spcPts val="200"/>
              </a:spcBef>
              <a:spcAft>
                <a:spcPts val="200"/>
              </a:spcAft>
              <a:buAutoNum type="alphaLcParenR"/>
            </a:pPr>
            <a:r>
              <a:rPr lang="en-AU" sz="1800" kern="100" dirty="0">
                <a:latin typeface="Calibri" panose="020F0502020204030204" pitchFamily="34" charset="0"/>
                <a:cs typeface="Calibri" panose="020F0502020204030204" pitchFamily="34" charset="0"/>
              </a:rPr>
              <a:t>Sound detection/audibility (confirmation of minimal levels of sound detection across key audiometric frequencies that enable access to soft speech whilst maintaining comfort for loud sounds)   </a:t>
            </a:r>
          </a:p>
          <a:p>
            <a:pPr marL="584200" lvl="1">
              <a:lnSpc>
                <a:spcPct val="120000"/>
              </a:lnSpc>
              <a:spcBef>
                <a:spcPts val="200"/>
              </a:spcBef>
              <a:spcAft>
                <a:spcPts val="200"/>
              </a:spcAft>
              <a:buAutoNum type="alphaLcParenR"/>
            </a:pPr>
            <a:r>
              <a:rPr lang="en-AU" sz="1800" kern="100" dirty="0">
                <a:latin typeface="Calibri" panose="020F0502020204030204" pitchFamily="34" charset="0"/>
                <a:cs typeface="Calibri" panose="020F0502020204030204" pitchFamily="34" charset="0"/>
              </a:rPr>
              <a:t>Speech Perception [assessed audition alone in quiet and (if suitable for client) background noise using appropriate tests]  </a:t>
            </a:r>
          </a:p>
        </p:txBody>
      </p:sp>
      <p:sp>
        <p:nvSpPr>
          <p:cNvPr id="2" name="Title 1">
            <a:extLst>
              <a:ext uri="{FF2B5EF4-FFF2-40B4-BE49-F238E27FC236}">
                <a16:creationId xmlns:a16="http://schemas.microsoft.com/office/drawing/2014/main" id="{B06A8C64-A98D-DFBB-3557-41ADA2A74D05}"/>
              </a:ext>
            </a:extLst>
          </p:cNvPr>
          <p:cNvSpPr txBox="1">
            <a:spLocks noGrp="1"/>
          </p:cNvSpPr>
          <p:nvPr>
            <p:ph type="title"/>
          </p:nvPr>
        </p:nvSpPr>
        <p:spPr>
          <a:xfrm>
            <a:off x="600888" y="567878"/>
            <a:ext cx="8936812" cy="752922"/>
          </a:xfrm>
        </p:spPr>
        <p:txBody>
          <a:bodyPr>
            <a:noAutofit/>
          </a:bodyPr>
          <a:lstStyle/>
          <a:p>
            <a:pPr lvl="0">
              <a:lnSpc>
                <a:spcPct val="114000"/>
              </a:lnSpc>
            </a:pPr>
            <a:r>
              <a:rPr lang="en-AU" sz="2400" dirty="0">
                <a:solidFill>
                  <a:srgbClr val="1B5E63"/>
                </a:solidFill>
                <a:latin typeface="Tahoma" pitchFamily="34"/>
                <a:ea typeface="Tahoma" pitchFamily="34"/>
                <a:cs typeface="Tahoma" pitchFamily="34"/>
              </a:rPr>
              <a:t>ANZ guidelines: </a:t>
            </a:r>
            <a:br>
              <a:rPr lang="en-AU" sz="3200" dirty="0">
                <a:solidFill>
                  <a:srgbClr val="1B5E63"/>
                </a:solidFill>
                <a:latin typeface="Tahoma" pitchFamily="34"/>
                <a:ea typeface="Tahoma" pitchFamily="34"/>
                <a:cs typeface="Tahoma" pitchFamily="34"/>
              </a:rPr>
            </a:br>
            <a:r>
              <a:rPr lang="en-AU" sz="2800" dirty="0">
                <a:solidFill>
                  <a:srgbClr val="1B5E63"/>
                </a:solidFill>
                <a:latin typeface="Tahoma" pitchFamily="34"/>
                <a:ea typeface="Tahoma" pitchFamily="34"/>
                <a:cs typeface="Tahoma" pitchFamily="34"/>
              </a:rPr>
              <a:t>Outcome Evaluation &amp; Patient Measures</a:t>
            </a:r>
          </a:p>
        </p:txBody>
      </p:sp>
    </p:spTree>
    <p:extLst>
      <p:ext uri="{BB962C8B-B14F-4D97-AF65-F5344CB8AC3E}">
        <p14:creationId xmlns:p14="http://schemas.microsoft.com/office/powerpoint/2010/main" val="16037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21473767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D8B1-9C20-ED84-62A7-EC10B47C0952}"/>
              </a:ext>
            </a:extLst>
          </p:cNvPr>
          <p:cNvSpPr txBox="1">
            <a:spLocks noGrp="1"/>
          </p:cNvSpPr>
          <p:nvPr>
            <p:ph type="title"/>
          </p:nvPr>
        </p:nvSpPr>
        <p:spPr/>
        <p:txBody>
          <a:bodyPr/>
          <a:lstStyle/>
          <a:p>
            <a:pPr lvl="0"/>
            <a:r>
              <a:rPr lang="en-AU" sz="3200" dirty="0">
                <a:solidFill>
                  <a:srgbClr val="1B5E63"/>
                </a:solidFill>
                <a:latin typeface="Tahoma" pitchFamily="34"/>
                <a:ea typeface="Tahoma" pitchFamily="34"/>
                <a:cs typeface="Tahoma" pitchFamily="34"/>
              </a:rPr>
              <a:t>Advancing the ANZ CI Guidelines</a:t>
            </a:r>
          </a:p>
        </p:txBody>
      </p:sp>
      <p:pic>
        <p:nvPicPr>
          <p:cNvPr id="4" name="Object 1">
            <a:extLst>
              <a:ext uri="{FF2B5EF4-FFF2-40B4-BE49-F238E27FC236}">
                <a16:creationId xmlns:a16="http://schemas.microsoft.com/office/drawing/2014/main" id="{FC6FEF11-6CDC-B577-7D2D-0FF5309AF5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7450" y="3425653"/>
            <a:ext cx="3218642" cy="495175"/>
          </a:xfrm>
          <a:prstGeom prst="rect">
            <a:avLst/>
          </a:prstGeom>
          <a:noFill/>
          <a:ln cap="flat">
            <a:noFill/>
          </a:ln>
        </p:spPr>
      </p:pic>
      <p:sp>
        <p:nvSpPr>
          <p:cNvPr id="5" name="Object 2">
            <a:extLst>
              <a:ext uri="{FF2B5EF4-FFF2-40B4-BE49-F238E27FC236}">
                <a16:creationId xmlns:a16="http://schemas.microsoft.com/office/drawing/2014/main" id="{BE04E042-8C89-EEF0-B8F3-6D3324D33832}"/>
              </a:ext>
            </a:extLst>
          </p:cNvPr>
          <p:cNvSpPr/>
          <p:nvPr/>
        </p:nvSpPr>
        <p:spPr>
          <a:xfrm>
            <a:off x="1433157" y="3612638"/>
            <a:ext cx="3037719" cy="155630"/>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225"/>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28282E"/>
                </a:solidFill>
                <a:uFillTx/>
                <a:latin typeface="Raleway" pitchFamily="34"/>
                <a:ea typeface="Raleway" pitchFamily="34"/>
                <a:cs typeface="Raleway" pitchFamily="34"/>
              </a:rPr>
              <a:t>BACKGROUND</a:t>
            </a:r>
            <a:endParaRPr lang="en-US" sz="2800" b="0" i="0" u="none" strike="noStrike" kern="1200" cap="none" spc="0" baseline="0" dirty="0">
              <a:solidFill>
                <a:srgbClr val="000000"/>
              </a:solidFill>
              <a:uFillTx/>
              <a:latin typeface="Aptos"/>
            </a:endParaRPr>
          </a:p>
        </p:txBody>
      </p:sp>
      <p:pic>
        <p:nvPicPr>
          <p:cNvPr id="6" name="Object 3">
            <a:extLst>
              <a:ext uri="{FF2B5EF4-FFF2-40B4-BE49-F238E27FC236}">
                <a16:creationId xmlns:a16="http://schemas.microsoft.com/office/drawing/2014/main" id="{102DECB9-8C04-FF62-CF51-F285E2B6C9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89914" y="3425653"/>
            <a:ext cx="3209123" cy="495175"/>
          </a:xfrm>
          <a:prstGeom prst="rect">
            <a:avLst/>
          </a:prstGeom>
          <a:noFill/>
          <a:ln cap="flat">
            <a:noFill/>
          </a:ln>
        </p:spPr>
      </p:pic>
      <p:sp>
        <p:nvSpPr>
          <p:cNvPr id="7" name="Object 4">
            <a:extLst>
              <a:ext uri="{FF2B5EF4-FFF2-40B4-BE49-F238E27FC236}">
                <a16:creationId xmlns:a16="http://schemas.microsoft.com/office/drawing/2014/main" id="{180D0483-9FA7-62C5-5239-31082488EB8B}"/>
              </a:ext>
            </a:extLst>
          </p:cNvPr>
          <p:cNvSpPr/>
          <p:nvPr/>
        </p:nvSpPr>
        <p:spPr>
          <a:xfrm>
            <a:off x="4575621" y="3612638"/>
            <a:ext cx="3037719" cy="155630"/>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225"/>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28282E"/>
                </a:solidFill>
                <a:uFillTx/>
                <a:latin typeface="Raleway" pitchFamily="34"/>
                <a:ea typeface="Raleway" pitchFamily="34"/>
                <a:cs typeface="Raleway" pitchFamily="34"/>
              </a:rPr>
              <a:t>DEVELOPMENT</a:t>
            </a:r>
            <a:endParaRPr lang="en-US" sz="1800" b="0" i="0" u="none" strike="noStrike" kern="1200" cap="none" spc="0" baseline="0" dirty="0">
              <a:solidFill>
                <a:srgbClr val="000000"/>
              </a:solidFill>
              <a:uFillTx/>
              <a:latin typeface="Aptos"/>
            </a:endParaRPr>
          </a:p>
        </p:txBody>
      </p:sp>
      <p:pic>
        <p:nvPicPr>
          <p:cNvPr id="8" name="Object 5">
            <a:extLst>
              <a:ext uri="{FF2B5EF4-FFF2-40B4-BE49-F238E27FC236}">
                <a16:creationId xmlns:a16="http://schemas.microsoft.com/office/drawing/2014/main" id="{FFBF36B1-9222-25A8-A8EF-9833C64146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32377" y="3425653"/>
            <a:ext cx="3218642" cy="495175"/>
          </a:xfrm>
          <a:prstGeom prst="rect">
            <a:avLst/>
          </a:prstGeom>
          <a:noFill/>
          <a:ln cap="flat">
            <a:noFill/>
          </a:ln>
        </p:spPr>
      </p:pic>
      <p:sp>
        <p:nvSpPr>
          <p:cNvPr id="9" name="Object 6">
            <a:extLst>
              <a:ext uri="{FF2B5EF4-FFF2-40B4-BE49-F238E27FC236}">
                <a16:creationId xmlns:a16="http://schemas.microsoft.com/office/drawing/2014/main" id="{BCFAA946-0CA9-BB28-0084-847F584FB6EE}"/>
              </a:ext>
            </a:extLst>
          </p:cNvPr>
          <p:cNvSpPr/>
          <p:nvPr/>
        </p:nvSpPr>
        <p:spPr>
          <a:xfrm>
            <a:off x="7718084" y="3612638"/>
            <a:ext cx="3037719" cy="155630"/>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225"/>
              </a:lnSpc>
              <a:spcBef>
                <a:spcPts val="0"/>
              </a:spcBef>
              <a:spcAft>
                <a:spcPts val="0"/>
              </a:spcAft>
              <a:buNone/>
              <a:tabLst/>
              <a:defRPr sz="1800" b="0" i="0" u="none" strike="noStrike" kern="0" cap="none" spc="0" baseline="0">
                <a:solidFill>
                  <a:srgbClr val="000000"/>
                </a:solidFill>
                <a:uFillTx/>
              </a:defRPr>
            </a:pPr>
            <a:r>
              <a:rPr lang="en-US" sz="1400" b="1" i="0" u="none" strike="noStrike" kern="1200" cap="none" spc="0" baseline="0" dirty="0">
                <a:solidFill>
                  <a:srgbClr val="28282E"/>
                </a:solidFill>
                <a:uFillTx/>
                <a:latin typeface="Raleway" pitchFamily="34"/>
                <a:ea typeface="Raleway" pitchFamily="34"/>
                <a:cs typeface="Raleway" pitchFamily="34"/>
              </a:rPr>
              <a:t>IMPLEMENTATION</a:t>
            </a:r>
            <a:endParaRPr lang="en-US" sz="2800" b="0" i="0" u="none" strike="noStrike" kern="1200" cap="none" spc="0" baseline="0" dirty="0">
              <a:solidFill>
                <a:srgbClr val="000000"/>
              </a:solidFill>
              <a:uFillTx/>
              <a:latin typeface="Aptos"/>
            </a:endParaRPr>
          </a:p>
        </p:txBody>
      </p:sp>
      <p:pic>
        <p:nvPicPr>
          <p:cNvPr id="10" name="Object 7">
            <a:extLst>
              <a:ext uri="{FF2B5EF4-FFF2-40B4-BE49-F238E27FC236}">
                <a16:creationId xmlns:a16="http://schemas.microsoft.com/office/drawing/2014/main" id="{1226AA41-B4D0-0DE6-3C17-E1B21B362A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58718" y="2425784"/>
            <a:ext cx="19046" cy="1028443"/>
          </a:xfrm>
          <a:prstGeom prst="rect">
            <a:avLst/>
          </a:prstGeom>
          <a:noFill/>
          <a:ln cap="flat">
            <a:noFill/>
          </a:ln>
        </p:spPr>
      </p:pic>
      <p:pic>
        <p:nvPicPr>
          <p:cNvPr id="11" name="Object 9">
            <a:extLst>
              <a:ext uri="{FF2B5EF4-FFF2-40B4-BE49-F238E27FC236}">
                <a16:creationId xmlns:a16="http://schemas.microsoft.com/office/drawing/2014/main" id="{E981BBBC-4E08-B732-C60D-9040066F1AC2}"/>
              </a:ext>
            </a:extLst>
          </p:cNvPr>
          <p:cNvPicPr>
            <a:picLocks noChangeAspect="1"/>
          </p:cNvPicPr>
          <p:nvPr/>
        </p:nvPicPr>
        <p:blipFill>
          <a:blip r:embed="rId8">
            <a:extLst>
              <a:ext uri="{96DAC541-7B7A-43D3-8B79-37D633B846F1}">
                <asvg:svgBlip xmlns:asvg="http://schemas.microsoft.com/office/drawing/2016/SVG/main" r:embed="rId10"/>
              </a:ext>
            </a:extLst>
          </a:blip>
          <a:stretch>
            <a:fillRect/>
          </a:stretch>
        </p:blipFill>
        <p:spPr>
          <a:xfrm>
            <a:off x="3898562" y="3901790"/>
            <a:ext cx="19046" cy="1028443"/>
          </a:xfrm>
          <a:prstGeom prst="rect">
            <a:avLst/>
          </a:prstGeom>
          <a:noFill/>
          <a:ln cap="flat">
            <a:noFill/>
          </a:ln>
        </p:spPr>
      </p:pic>
      <p:pic>
        <p:nvPicPr>
          <p:cNvPr id="12" name="Object 11">
            <a:extLst>
              <a:ext uri="{FF2B5EF4-FFF2-40B4-BE49-F238E27FC236}">
                <a16:creationId xmlns:a16="http://schemas.microsoft.com/office/drawing/2014/main" id="{EE6F97DE-3754-76D8-4D18-C6B081B3D6CE}"/>
              </a:ext>
            </a:extLst>
          </p:cNvPr>
          <p:cNvPicPr>
            <a:picLocks noChangeAspect="1"/>
          </p:cNvPicPr>
          <p:nvPr/>
        </p:nvPicPr>
        <p:blipFill>
          <a:blip r:embed="rId8">
            <a:extLst>
              <a:ext uri="{96DAC541-7B7A-43D3-8B79-37D633B846F1}">
                <asvg:svgBlip xmlns:asvg="http://schemas.microsoft.com/office/drawing/2016/SVG/main" r:embed="rId11"/>
              </a:ext>
            </a:extLst>
          </a:blip>
          <a:stretch>
            <a:fillRect/>
          </a:stretch>
        </p:blipFill>
        <p:spPr>
          <a:xfrm>
            <a:off x="5138406" y="2425784"/>
            <a:ext cx="19046" cy="1028443"/>
          </a:xfrm>
          <a:prstGeom prst="rect">
            <a:avLst/>
          </a:prstGeom>
          <a:noFill/>
          <a:ln cap="flat">
            <a:noFill/>
          </a:ln>
        </p:spPr>
      </p:pic>
      <p:pic>
        <p:nvPicPr>
          <p:cNvPr id="13" name="Object 13">
            <a:extLst>
              <a:ext uri="{FF2B5EF4-FFF2-40B4-BE49-F238E27FC236}">
                <a16:creationId xmlns:a16="http://schemas.microsoft.com/office/drawing/2014/main" id="{C2B6F469-A77D-DF09-F091-52DC39C655F9}"/>
              </a:ext>
            </a:extLst>
          </p:cNvPr>
          <p:cNvPicPr>
            <a:picLocks noChangeAspect="1"/>
          </p:cNvPicPr>
          <p:nvPr/>
        </p:nvPicPr>
        <p:blipFill>
          <a:blip r:embed="rId8">
            <a:extLst>
              <a:ext uri="{96DAC541-7B7A-43D3-8B79-37D633B846F1}">
                <asvg:svgBlip xmlns:asvg="http://schemas.microsoft.com/office/drawing/2016/SVG/main" r:embed="rId12"/>
              </a:ext>
            </a:extLst>
          </a:blip>
          <a:stretch>
            <a:fillRect/>
          </a:stretch>
        </p:blipFill>
        <p:spPr>
          <a:xfrm>
            <a:off x="6378250" y="3901790"/>
            <a:ext cx="19046" cy="1028443"/>
          </a:xfrm>
          <a:prstGeom prst="rect">
            <a:avLst/>
          </a:prstGeom>
          <a:noFill/>
          <a:ln cap="flat">
            <a:noFill/>
          </a:ln>
        </p:spPr>
      </p:pic>
      <p:pic>
        <p:nvPicPr>
          <p:cNvPr id="14" name="Object 15">
            <a:extLst>
              <a:ext uri="{FF2B5EF4-FFF2-40B4-BE49-F238E27FC236}">
                <a16:creationId xmlns:a16="http://schemas.microsoft.com/office/drawing/2014/main" id="{C4C3FEE8-EAA2-3EAF-F8A6-F29A08E054D3}"/>
              </a:ext>
            </a:extLst>
          </p:cNvPr>
          <p:cNvPicPr>
            <a:picLocks noChangeAspect="1"/>
          </p:cNvPicPr>
          <p:nvPr/>
        </p:nvPicPr>
        <p:blipFill>
          <a:blip r:embed="rId8">
            <a:extLst>
              <a:ext uri="{96DAC541-7B7A-43D3-8B79-37D633B846F1}">
                <asvg:svgBlip xmlns:asvg="http://schemas.microsoft.com/office/drawing/2016/SVG/main" r:embed="rId13"/>
              </a:ext>
            </a:extLst>
          </a:blip>
          <a:stretch>
            <a:fillRect/>
          </a:stretch>
        </p:blipFill>
        <p:spPr>
          <a:xfrm>
            <a:off x="7618094" y="2425784"/>
            <a:ext cx="19046" cy="1028443"/>
          </a:xfrm>
          <a:prstGeom prst="rect">
            <a:avLst/>
          </a:prstGeom>
          <a:noFill/>
          <a:ln cap="flat">
            <a:noFill/>
          </a:ln>
        </p:spPr>
      </p:pic>
      <p:pic>
        <p:nvPicPr>
          <p:cNvPr id="15" name="Object 17">
            <a:extLst>
              <a:ext uri="{FF2B5EF4-FFF2-40B4-BE49-F238E27FC236}">
                <a16:creationId xmlns:a16="http://schemas.microsoft.com/office/drawing/2014/main" id="{F0694B42-1A1C-6B6B-918B-F2917DF3D1BA}"/>
              </a:ext>
            </a:extLst>
          </p:cNvPr>
          <p:cNvPicPr>
            <a:picLocks noChangeAspect="1"/>
          </p:cNvPicPr>
          <p:nvPr/>
        </p:nvPicPr>
        <p:blipFill>
          <a:blip r:embed="rId8">
            <a:extLst>
              <a:ext uri="{96DAC541-7B7A-43D3-8B79-37D633B846F1}">
                <asvg:svgBlip xmlns:asvg="http://schemas.microsoft.com/office/drawing/2016/SVG/main" r:embed="rId14"/>
              </a:ext>
            </a:extLst>
          </a:blip>
          <a:stretch>
            <a:fillRect/>
          </a:stretch>
        </p:blipFill>
        <p:spPr>
          <a:xfrm>
            <a:off x="8857939" y="3901790"/>
            <a:ext cx="19046" cy="1028443"/>
          </a:xfrm>
          <a:prstGeom prst="rect">
            <a:avLst/>
          </a:prstGeom>
          <a:noFill/>
          <a:ln cap="flat">
            <a:noFill/>
          </a:ln>
        </p:spPr>
      </p:pic>
      <p:sp>
        <p:nvSpPr>
          <p:cNvPr id="16" name="Object 19">
            <a:extLst>
              <a:ext uri="{FF2B5EF4-FFF2-40B4-BE49-F238E27FC236}">
                <a16:creationId xmlns:a16="http://schemas.microsoft.com/office/drawing/2014/main" id="{03EED955-ECC8-85E3-3744-6BAFDF116582}"/>
              </a:ext>
            </a:extLst>
          </p:cNvPr>
          <p:cNvSpPr/>
          <p:nvPr/>
        </p:nvSpPr>
        <p:spPr>
          <a:xfrm>
            <a:off x="2430173" y="1959175"/>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17" name="Object 20">
            <a:extLst>
              <a:ext uri="{FF2B5EF4-FFF2-40B4-BE49-F238E27FC236}">
                <a16:creationId xmlns:a16="http://schemas.microsoft.com/office/drawing/2014/main" id="{D45EB60B-7721-B46F-EE53-7A46CFDCBF74}"/>
              </a:ext>
            </a:extLst>
          </p:cNvPr>
          <p:cNvSpPr/>
          <p:nvPr/>
        </p:nvSpPr>
        <p:spPr>
          <a:xfrm>
            <a:off x="2406362" y="2101419"/>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1</a:t>
            </a:r>
            <a:endParaRPr lang="en-US" sz="1800" b="1" i="0" u="none" strike="noStrike" kern="1200" cap="none" spc="0" baseline="0" dirty="0">
              <a:solidFill>
                <a:srgbClr val="000000"/>
              </a:solidFill>
              <a:uFillTx/>
              <a:latin typeface="Aptos"/>
            </a:endParaRPr>
          </a:p>
        </p:txBody>
      </p:sp>
      <p:sp>
        <p:nvSpPr>
          <p:cNvPr id="18" name="Object 22">
            <a:extLst>
              <a:ext uri="{FF2B5EF4-FFF2-40B4-BE49-F238E27FC236}">
                <a16:creationId xmlns:a16="http://schemas.microsoft.com/office/drawing/2014/main" id="{D4E950B6-5014-3078-0406-92AA1CA3309A}"/>
              </a:ext>
            </a:extLst>
          </p:cNvPr>
          <p:cNvSpPr/>
          <p:nvPr/>
        </p:nvSpPr>
        <p:spPr>
          <a:xfrm>
            <a:off x="3001527" y="2083551"/>
            <a:ext cx="1822627"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202</a:t>
            </a:r>
            <a:r>
              <a:rPr lang="en-US" sz="1620" b="1" dirty="0">
                <a:solidFill>
                  <a:srgbClr val="EB5D48"/>
                </a:solidFill>
                <a:latin typeface="Raleway" pitchFamily="34"/>
                <a:ea typeface="Raleway" pitchFamily="34"/>
                <a:cs typeface="Raleway" pitchFamily="34"/>
              </a:rPr>
              <a:t>2</a:t>
            </a:r>
            <a:endParaRPr lang="en-US" sz="1800" b="0" i="0" u="none" strike="noStrike" kern="1200" cap="none" spc="0" baseline="0" dirty="0">
              <a:solidFill>
                <a:srgbClr val="000000"/>
              </a:solidFill>
              <a:uFillTx/>
              <a:latin typeface="Aptos"/>
            </a:endParaRPr>
          </a:p>
        </p:txBody>
      </p:sp>
      <p:sp>
        <p:nvSpPr>
          <p:cNvPr id="19" name="Object 23">
            <a:extLst>
              <a:ext uri="{FF2B5EF4-FFF2-40B4-BE49-F238E27FC236}">
                <a16:creationId xmlns:a16="http://schemas.microsoft.com/office/drawing/2014/main" id="{C0B4DA5C-B66C-1B43-1CAA-1594FC1FAB00}"/>
              </a:ext>
            </a:extLst>
          </p:cNvPr>
          <p:cNvSpPr/>
          <p:nvPr/>
        </p:nvSpPr>
        <p:spPr>
          <a:xfrm>
            <a:off x="3001527" y="2402457"/>
            <a:ext cx="1822627" cy="72996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ANZ Hearing Health Collaborative inaugural meeting</a:t>
            </a:r>
            <a:endParaRPr lang="en-US" sz="1800" b="0" i="0" u="none" strike="noStrike" kern="1200" cap="none" spc="0" baseline="0" dirty="0">
              <a:solidFill>
                <a:srgbClr val="000000"/>
              </a:solidFill>
              <a:uFillTx/>
              <a:latin typeface="Aptos"/>
            </a:endParaRPr>
          </a:p>
        </p:txBody>
      </p:sp>
      <p:sp>
        <p:nvSpPr>
          <p:cNvPr id="20" name="Object 24">
            <a:extLst>
              <a:ext uri="{FF2B5EF4-FFF2-40B4-BE49-F238E27FC236}">
                <a16:creationId xmlns:a16="http://schemas.microsoft.com/office/drawing/2014/main" id="{22EB5394-0B04-0807-4FC8-252086E8439C}"/>
              </a:ext>
            </a:extLst>
          </p:cNvPr>
          <p:cNvSpPr/>
          <p:nvPr/>
        </p:nvSpPr>
        <p:spPr>
          <a:xfrm>
            <a:off x="3670017" y="4911187"/>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21" name="Object 25">
            <a:extLst>
              <a:ext uri="{FF2B5EF4-FFF2-40B4-BE49-F238E27FC236}">
                <a16:creationId xmlns:a16="http://schemas.microsoft.com/office/drawing/2014/main" id="{9D74FAEA-0953-AA73-DC3D-5192E019CB22}"/>
              </a:ext>
            </a:extLst>
          </p:cNvPr>
          <p:cNvSpPr/>
          <p:nvPr/>
        </p:nvSpPr>
        <p:spPr>
          <a:xfrm>
            <a:off x="3646206" y="5053431"/>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2</a:t>
            </a:r>
            <a:endParaRPr lang="en-US" sz="1800" b="1" i="0" u="none" strike="noStrike" kern="1200" cap="none" spc="0" baseline="0" dirty="0">
              <a:solidFill>
                <a:srgbClr val="000000"/>
              </a:solidFill>
              <a:uFillTx/>
              <a:latin typeface="Aptos"/>
            </a:endParaRPr>
          </a:p>
        </p:txBody>
      </p:sp>
      <p:sp>
        <p:nvSpPr>
          <p:cNvPr id="22" name="Object 27">
            <a:extLst>
              <a:ext uri="{FF2B5EF4-FFF2-40B4-BE49-F238E27FC236}">
                <a16:creationId xmlns:a16="http://schemas.microsoft.com/office/drawing/2014/main" id="{D14FB420-A0C9-0667-2E7C-341BDBF01891}"/>
              </a:ext>
            </a:extLst>
          </p:cNvPr>
          <p:cNvSpPr/>
          <p:nvPr/>
        </p:nvSpPr>
        <p:spPr>
          <a:xfrm>
            <a:off x="4241371" y="5035564"/>
            <a:ext cx="1497906"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2023</a:t>
            </a:r>
            <a:endParaRPr lang="en-US" sz="1800" b="0" i="0" u="none" strike="noStrike" kern="1200" cap="none" spc="0" baseline="0" dirty="0">
              <a:solidFill>
                <a:srgbClr val="000000"/>
              </a:solidFill>
              <a:uFillTx/>
              <a:latin typeface="Aptos"/>
            </a:endParaRPr>
          </a:p>
        </p:txBody>
      </p:sp>
      <p:sp>
        <p:nvSpPr>
          <p:cNvPr id="23" name="Object 28">
            <a:extLst>
              <a:ext uri="{FF2B5EF4-FFF2-40B4-BE49-F238E27FC236}">
                <a16:creationId xmlns:a16="http://schemas.microsoft.com/office/drawing/2014/main" id="{88B0B438-BACD-C8CD-6BA6-6786E6189B99}"/>
              </a:ext>
            </a:extLst>
          </p:cNvPr>
          <p:cNvSpPr/>
          <p:nvPr/>
        </p:nvSpPr>
        <p:spPr>
          <a:xfrm>
            <a:off x="4241371" y="5269623"/>
            <a:ext cx="1497906" cy="72996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Global Living Guidelines for CI released</a:t>
            </a:r>
            <a:endParaRPr lang="en-US" sz="1800" b="0" i="0" u="none" strike="noStrike" kern="1200" cap="none" spc="0" baseline="0" dirty="0">
              <a:solidFill>
                <a:srgbClr val="000000"/>
              </a:solidFill>
              <a:uFillTx/>
              <a:latin typeface="Aptos"/>
            </a:endParaRPr>
          </a:p>
        </p:txBody>
      </p:sp>
      <p:sp>
        <p:nvSpPr>
          <p:cNvPr id="24" name="Object 30">
            <a:extLst>
              <a:ext uri="{FF2B5EF4-FFF2-40B4-BE49-F238E27FC236}">
                <a16:creationId xmlns:a16="http://schemas.microsoft.com/office/drawing/2014/main" id="{0922BF2C-6726-B170-3125-72C6EA288CC7}"/>
              </a:ext>
            </a:extLst>
          </p:cNvPr>
          <p:cNvSpPr/>
          <p:nvPr/>
        </p:nvSpPr>
        <p:spPr>
          <a:xfrm>
            <a:off x="4886059" y="2102397"/>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3</a:t>
            </a:r>
            <a:endParaRPr lang="en-US" sz="1800" b="1" i="0" u="none" strike="noStrike" kern="1200" cap="none" spc="0" baseline="0" dirty="0">
              <a:solidFill>
                <a:srgbClr val="000000"/>
              </a:solidFill>
              <a:uFillTx/>
              <a:latin typeface="Aptos"/>
            </a:endParaRPr>
          </a:p>
        </p:txBody>
      </p:sp>
      <p:sp>
        <p:nvSpPr>
          <p:cNvPr id="25" name="Object 32">
            <a:extLst>
              <a:ext uri="{FF2B5EF4-FFF2-40B4-BE49-F238E27FC236}">
                <a16:creationId xmlns:a16="http://schemas.microsoft.com/office/drawing/2014/main" id="{554E3F15-5280-7321-2F47-012FB2BFF43B}"/>
              </a:ext>
            </a:extLst>
          </p:cNvPr>
          <p:cNvSpPr/>
          <p:nvPr/>
        </p:nvSpPr>
        <p:spPr>
          <a:xfrm>
            <a:off x="5481215" y="2083551"/>
            <a:ext cx="1822627"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2023-2024 </a:t>
            </a:r>
            <a:endParaRPr lang="en-US" sz="1800" b="0" i="0" u="none" strike="noStrike" kern="1200" cap="none" spc="0" baseline="0" dirty="0">
              <a:solidFill>
                <a:srgbClr val="000000"/>
              </a:solidFill>
              <a:uFillTx/>
              <a:latin typeface="Aptos"/>
            </a:endParaRPr>
          </a:p>
        </p:txBody>
      </p:sp>
      <p:sp>
        <p:nvSpPr>
          <p:cNvPr id="26" name="Object 33">
            <a:extLst>
              <a:ext uri="{FF2B5EF4-FFF2-40B4-BE49-F238E27FC236}">
                <a16:creationId xmlns:a16="http://schemas.microsoft.com/office/drawing/2014/main" id="{85A68188-1AE7-6AAC-290A-284B3F30BB8E}"/>
              </a:ext>
            </a:extLst>
          </p:cNvPr>
          <p:cNvSpPr/>
          <p:nvPr/>
        </p:nvSpPr>
        <p:spPr>
          <a:xfrm>
            <a:off x="5481215" y="2402457"/>
            <a:ext cx="1822627" cy="48664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ANZ Working Group Adapts Guidelines</a:t>
            </a:r>
            <a:endParaRPr lang="en-US" sz="1800" b="0" i="0" u="none" strike="noStrike" kern="1200" cap="none" spc="0" baseline="0" dirty="0">
              <a:solidFill>
                <a:srgbClr val="000000"/>
              </a:solidFill>
              <a:uFillTx/>
              <a:latin typeface="Aptos"/>
            </a:endParaRPr>
          </a:p>
        </p:txBody>
      </p:sp>
      <p:sp>
        <p:nvSpPr>
          <p:cNvPr id="27" name="Object 35">
            <a:extLst>
              <a:ext uri="{FF2B5EF4-FFF2-40B4-BE49-F238E27FC236}">
                <a16:creationId xmlns:a16="http://schemas.microsoft.com/office/drawing/2014/main" id="{95FF84F1-317D-1BA7-4A77-D5A77B98E2B7}"/>
              </a:ext>
            </a:extLst>
          </p:cNvPr>
          <p:cNvSpPr/>
          <p:nvPr/>
        </p:nvSpPr>
        <p:spPr>
          <a:xfrm>
            <a:off x="6125903" y="5054400"/>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4</a:t>
            </a:r>
            <a:endParaRPr lang="en-US" sz="1800" b="1" i="0" u="none" strike="noStrike" kern="1200" cap="none" spc="0" baseline="0" dirty="0">
              <a:solidFill>
                <a:srgbClr val="000000"/>
              </a:solidFill>
              <a:uFillTx/>
              <a:latin typeface="Aptos"/>
            </a:endParaRPr>
          </a:p>
        </p:txBody>
      </p:sp>
      <p:sp>
        <p:nvSpPr>
          <p:cNvPr id="28" name="Object 37">
            <a:extLst>
              <a:ext uri="{FF2B5EF4-FFF2-40B4-BE49-F238E27FC236}">
                <a16:creationId xmlns:a16="http://schemas.microsoft.com/office/drawing/2014/main" id="{B8C12059-708E-86A2-430F-7DCCDDC8F12A}"/>
              </a:ext>
            </a:extLst>
          </p:cNvPr>
          <p:cNvSpPr/>
          <p:nvPr/>
        </p:nvSpPr>
        <p:spPr>
          <a:xfrm>
            <a:off x="6721059" y="5035564"/>
            <a:ext cx="1696934"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2025</a:t>
            </a:r>
            <a:endParaRPr lang="en-US" sz="1800" b="0" i="0" u="none" strike="noStrike" kern="1200" cap="none" spc="0" baseline="0" dirty="0">
              <a:solidFill>
                <a:srgbClr val="000000"/>
              </a:solidFill>
              <a:uFillTx/>
              <a:latin typeface="Aptos"/>
            </a:endParaRPr>
          </a:p>
        </p:txBody>
      </p:sp>
      <p:sp>
        <p:nvSpPr>
          <p:cNvPr id="29" name="Object 38">
            <a:extLst>
              <a:ext uri="{FF2B5EF4-FFF2-40B4-BE49-F238E27FC236}">
                <a16:creationId xmlns:a16="http://schemas.microsoft.com/office/drawing/2014/main" id="{91F26C4C-4098-5513-F5E4-B9359699D746}"/>
              </a:ext>
            </a:extLst>
          </p:cNvPr>
          <p:cNvSpPr/>
          <p:nvPr/>
        </p:nvSpPr>
        <p:spPr>
          <a:xfrm>
            <a:off x="6721059" y="5354470"/>
            <a:ext cx="1696934" cy="973287"/>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Draft Guidelines released for Public and Industry Consultation</a:t>
            </a:r>
            <a:endParaRPr lang="en-US" sz="1800" b="0" i="0" u="none" strike="noStrike" kern="1200" cap="none" spc="0" baseline="0" dirty="0">
              <a:solidFill>
                <a:srgbClr val="000000"/>
              </a:solidFill>
              <a:uFillTx/>
              <a:latin typeface="Aptos"/>
            </a:endParaRPr>
          </a:p>
        </p:txBody>
      </p:sp>
      <p:sp>
        <p:nvSpPr>
          <p:cNvPr id="30" name="Object 40">
            <a:extLst>
              <a:ext uri="{FF2B5EF4-FFF2-40B4-BE49-F238E27FC236}">
                <a16:creationId xmlns:a16="http://schemas.microsoft.com/office/drawing/2014/main" id="{AF54B8BD-9991-450E-D386-B88312403619}"/>
              </a:ext>
            </a:extLst>
          </p:cNvPr>
          <p:cNvSpPr/>
          <p:nvPr/>
        </p:nvSpPr>
        <p:spPr>
          <a:xfrm>
            <a:off x="7365748" y="2102397"/>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5</a:t>
            </a:r>
            <a:endParaRPr lang="en-US" sz="1800" b="1" i="0" u="none" strike="noStrike" kern="1200" cap="none" spc="0" baseline="0" dirty="0">
              <a:solidFill>
                <a:srgbClr val="000000"/>
              </a:solidFill>
              <a:uFillTx/>
              <a:latin typeface="Aptos"/>
            </a:endParaRPr>
          </a:p>
        </p:txBody>
      </p:sp>
      <p:sp>
        <p:nvSpPr>
          <p:cNvPr id="31" name="Object 42">
            <a:extLst>
              <a:ext uri="{FF2B5EF4-FFF2-40B4-BE49-F238E27FC236}">
                <a16:creationId xmlns:a16="http://schemas.microsoft.com/office/drawing/2014/main" id="{D869C89E-1159-D793-0119-2CA0C8239802}"/>
              </a:ext>
            </a:extLst>
          </p:cNvPr>
          <p:cNvSpPr/>
          <p:nvPr/>
        </p:nvSpPr>
        <p:spPr>
          <a:xfrm>
            <a:off x="7960912" y="2083551"/>
            <a:ext cx="1864525"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2025</a:t>
            </a:r>
            <a:endParaRPr lang="en-US" sz="1800" b="0" i="0" u="none" strike="noStrike" kern="1200" cap="none" spc="0" baseline="0" dirty="0">
              <a:solidFill>
                <a:srgbClr val="000000"/>
              </a:solidFill>
              <a:uFillTx/>
              <a:latin typeface="Aptos"/>
            </a:endParaRPr>
          </a:p>
        </p:txBody>
      </p:sp>
      <p:sp>
        <p:nvSpPr>
          <p:cNvPr id="32" name="Object 43">
            <a:extLst>
              <a:ext uri="{FF2B5EF4-FFF2-40B4-BE49-F238E27FC236}">
                <a16:creationId xmlns:a16="http://schemas.microsoft.com/office/drawing/2014/main" id="{B7A348DB-E2A3-48B4-BF75-D70FF1A5A5AA}"/>
              </a:ext>
            </a:extLst>
          </p:cNvPr>
          <p:cNvSpPr/>
          <p:nvPr/>
        </p:nvSpPr>
        <p:spPr>
          <a:xfrm>
            <a:off x="7960912" y="2402457"/>
            <a:ext cx="1864525" cy="48664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Guidelines revised based on feedback</a:t>
            </a:r>
            <a:endParaRPr lang="en-US" sz="1800" b="0" i="0" u="none" strike="noStrike" kern="1200" cap="none" spc="0" baseline="0" dirty="0">
              <a:solidFill>
                <a:srgbClr val="000000"/>
              </a:solidFill>
              <a:uFillTx/>
              <a:latin typeface="Aptos"/>
            </a:endParaRPr>
          </a:p>
        </p:txBody>
      </p:sp>
      <p:sp>
        <p:nvSpPr>
          <p:cNvPr id="33" name="Object 45">
            <a:extLst>
              <a:ext uri="{FF2B5EF4-FFF2-40B4-BE49-F238E27FC236}">
                <a16:creationId xmlns:a16="http://schemas.microsoft.com/office/drawing/2014/main" id="{E9D12E42-EC70-590F-7329-B27D52B8BEC2}"/>
              </a:ext>
            </a:extLst>
          </p:cNvPr>
          <p:cNvSpPr/>
          <p:nvPr/>
        </p:nvSpPr>
        <p:spPr>
          <a:xfrm>
            <a:off x="8605592" y="5054400"/>
            <a:ext cx="523740" cy="194721"/>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1535"/>
              </a:lnSpc>
              <a:spcBef>
                <a:spcPts val="0"/>
              </a:spcBef>
              <a:spcAft>
                <a:spcPts val="0"/>
              </a:spcAft>
              <a:buNone/>
              <a:tabLst/>
              <a:defRPr sz="1800" b="0" i="0" u="none" strike="noStrike" kern="0" cap="none" spc="0" baseline="0">
                <a:solidFill>
                  <a:srgbClr val="000000"/>
                </a:solidFill>
                <a:uFillTx/>
              </a:defRPr>
            </a:pPr>
            <a:r>
              <a:rPr lang="en-US" sz="1350" b="1" i="0" u="none" strike="noStrike" kern="1200" cap="none" spc="0" baseline="0" dirty="0">
                <a:solidFill>
                  <a:srgbClr val="28282E"/>
                </a:solidFill>
                <a:uFillTx/>
                <a:latin typeface="Raleway" pitchFamily="34"/>
                <a:ea typeface="Raleway" pitchFamily="34"/>
                <a:cs typeface="Raleway" pitchFamily="34"/>
              </a:rPr>
              <a:t>6</a:t>
            </a:r>
            <a:endParaRPr lang="en-US" sz="1800" b="1" i="0" u="none" strike="noStrike" kern="1200" cap="none" spc="0" baseline="0" dirty="0">
              <a:solidFill>
                <a:srgbClr val="000000"/>
              </a:solidFill>
              <a:uFillTx/>
              <a:latin typeface="Aptos"/>
            </a:endParaRPr>
          </a:p>
        </p:txBody>
      </p:sp>
      <p:sp>
        <p:nvSpPr>
          <p:cNvPr id="34" name="Object 47">
            <a:extLst>
              <a:ext uri="{FF2B5EF4-FFF2-40B4-BE49-F238E27FC236}">
                <a16:creationId xmlns:a16="http://schemas.microsoft.com/office/drawing/2014/main" id="{942E8563-5A15-1D57-171C-94532E2733E8}"/>
              </a:ext>
            </a:extLst>
          </p:cNvPr>
          <p:cNvSpPr/>
          <p:nvPr/>
        </p:nvSpPr>
        <p:spPr>
          <a:xfrm>
            <a:off x="9200756" y="5035564"/>
            <a:ext cx="1833106" cy="233702"/>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EB5D48"/>
                </a:solidFill>
                <a:uFillTx/>
                <a:latin typeface="Raleway" pitchFamily="34"/>
                <a:ea typeface="Raleway" pitchFamily="34"/>
                <a:cs typeface="Raleway" pitchFamily="34"/>
              </a:rPr>
              <a:t>Future</a:t>
            </a:r>
            <a:endParaRPr lang="en-US" sz="1800" b="0" i="0" u="none" strike="noStrike" kern="1200" cap="none" spc="0" baseline="0" dirty="0">
              <a:solidFill>
                <a:srgbClr val="000000"/>
              </a:solidFill>
              <a:uFillTx/>
              <a:latin typeface="Aptos"/>
            </a:endParaRPr>
          </a:p>
        </p:txBody>
      </p:sp>
      <p:sp>
        <p:nvSpPr>
          <p:cNvPr id="35" name="Object 19">
            <a:extLst>
              <a:ext uri="{FF2B5EF4-FFF2-40B4-BE49-F238E27FC236}">
                <a16:creationId xmlns:a16="http://schemas.microsoft.com/office/drawing/2014/main" id="{A000FB35-FC0A-30B0-B855-2BB036AA92B4}"/>
              </a:ext>
            </a:extLst>
          </p:cNvPr>
          <p:cNvSpPr/>
          <p:nvPr/>
        </p:nvSpPr>
        <p:spPr>
          <a:xfrm>
            <a:off x="8629393" y="4911187"/>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36" name="Object 48">
            <a:extLst>
              <a:ext uri="{FF2B5EF4-FFF2-40B4-BE49-F238E27FC236}">
                <a16:creationId xmlns:a16="http://schemas.microsoft.com/office/drawing/2014/main" id="{99E9F9D0-B00B-E441-D5D3-A1220B0D9195}"/>
              </a:ext>
            </a:extLst>
          </p:cNvPr>
          <p:cNvSpPr/>
          <p:nvPr/>
        </p:nvSpPr>
        <p:spPr>
          <a:xfrm>
            <a:off x="9200756" y="5354470"/>
            <a:ext cx="1833106" cy="48664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66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Implementation and Evaluation</a:t>
            </a:r>
            <a:endParaRPr lang="en-US" sz="1800" b="0" i="0" u="none" strike="noStrike" kern="1200" cap="none" spc="0" baseline="0" dirty="0">
              <a:solidFill>
                <a:srgbClr val="000000"/>
              </a:solidFill>
              <a:uFillTx/>
              <a:latin typeface="Aptos"/>
            </a:endParaRPr>
          </a:p>
        </p:txBody>
      </p:sp>
      <p:sp>
        <p:nvSpPr>
          <p:cNvPr id="37" name="Object 19">
            <a:extLst>
              <a:ext uri="{FF2B5EF4-FFF2-40B4-BE49-F238E27FC236}">
                <a16:creationId xmlns:a16="http://schemas.microsoft.com/office/drawing/2014/main" id="{F85013C2-CDBC-16A7-C6E0-1648CB16C371}"/>
              </a:ext>
            </a:extLst>
          </p:cNvPr>
          <p:cNvSpPr/>
          <p:nvPr/>
        </p:nvSpPr>
        <p:spPr>
          <a:xfrm>
            <a:off x="6150400" y="4930234"/>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38" name="Object 49">
            <a:extLst>
              <a:ext uri="{FF2B5EF4-FFF2-40B4-BE49-F238E27FC236}">
                <a16:creationId xmlns:a16="http://schemas.microsoft.com/office/drawing/2014/main" id="{009ED768-00D4-4254-ED5B-DAC53E768436}"/>
              </a:ext>
            </a:extLst>
          </p:cNvPr>
          <p:cNvSpPr/>
          <p:nvPr/>
        </p:nvSpPr>
        <p:spPr>
          <a:xfrm>
            <a:off x="9200756" y="5909858"/>
            <a:ext cx="1833106" cy="48664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915"/>
              </a:lnSpc>
              <a:spcBef>
                <a:spcPts val="530"/>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Ongoing Evolution with New Evidence</a:t>
            </a:r>
            <a:endParaRPr lang="en-US" sz="1800" b="0" i="0" u="none" strike="noStrike" kern="1200" cap="none" spc="0" baseline="0" dirty="0">
              <a:solidFill>
                <a:srgbClr val="000000"/>
              </a:solidFill>
              <a:uFillTx/>
              <a:latin typeface="Aptos"/>
            </a:endParaRPr>
          </a:p>
        </p:txBody>
      </p:sp>
      <p:sp>
        <p:nvSpPr>
          <p:cNvPr id="39" name="Object 19">
            <a:extLst>
              <a:ext uri="{FF2B5EF4-FFF2-40B4-BE49-F238E27FC236}">
                <a16:creationId xmlns:a16="http://schemas.microsoft.com/office/drawing/2014/main" id="{5D5A5347-2C01-7239-DA56-A4EA5907156D}"/>
              </a:ext>
            </a:extLst>
          </p:cNvPr>
          <p:cNvSpPr/>
          <p:nvPr/>
        </p:nvSpPr>
        <p:spPr>
          <a:xfrm>
            <a:off x="7379857" y="1959175"/>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40" name="Object 19">
            <a:extLst>
              <a:ext uri="{FF2B5EF4-FFF2-40B4-BE49-F238E27FC236}">
                <a16:creationId xmlns:a16="http://schemas.microsoft.com/office/drawing/2014/main" id="{12B2087B-AB46-587E-0A53-9D39C21B2C32}"/>
              </a:ext>
            </a:extLst>
          </p:cNvPr>
          <p:cNvSpPr/>
          <p:nvPr/>
        </p:nvSpPr>
        <p:spPr>
          <a:xfrm>
            <a:off x="4909861" y="1957337"/>
            <a:ext cx="476128" cy="47612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EB5D48">
              <a:alpha val="30000"/>
            </a:srgbClr>
          </a:solid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41" name="Arrow: Up 40">
            <a:extLst>
              <a:ext uri="{FF2B5EF4-FFF2-40B4-BE49-F238E27FC236}">
                <a16:creationId xmlns:a16="http://schemas.microsoft.com/office/drawing/2014/main" id="{7B931F46-22E0-4718-4376-01EBACAB209C}"/>
              </a:ext>
            </a:extLst>
          </p:cNvPr>
          <p:cNvSpPr/>
          <p:nvPr/>
        </p:nvSpPr>
        <p:spPr>
          <a:xfrm>
            <a:off x="6252076" y="5572860"/>
            <a:ext cx="252347" cy="1058082"/>
          </a:xfrm>
          <a:prstGeom prst="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21473767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8E717-385A-38B2-7F2A-A95F980D7B9D}"/>
              </a:ext>
            </a:extLst>
          </p:cNvPr>
          <p:cNvSpPr txBox="1">
            <a:spLocks noGrp="1"/>
          </p:cNvSpPr>
          <p:nvPr>
            <p:ph type="title"/>
          </p:nvPr>
        </p:nvSpPr>
        <p:spPr>
          <a:xfrm>
            <a:off x="531220" y="507162"/>
            <a:ext cx="8653122" cy="686504"/>
          </a:xfrm>
        </p:spPr>
        <p:txBody>
          <a:bodyPr/>
          <a:lstStyle/>
          <a:p>
            <a:pPr lvl="0"/>
            <a:r>
              <a:rPr lang="en-AU" dirty="0">
                <a:solidFill>
                  <a:srgbClr val="1B5E63"/>
                </a:solidFill>
                <a:latin typeface="Tahoma" pitchFamily="34"/>
                <a:ea typeface="Tahoma" pitchFamily="34"/>
                <a:cs typeface="Tahoma" pitchFamily="34"/>
              </a:rPr>
              <a:t>We invite your feedback</a:t>
            </a:r>
          </a:p>
        </p:txBody>
      </p:sp>
      <p:sp>
        <p:nvSpPr>
          <p:cNvPr id="3" name="Content Placeholder 2">
            <a:extLst>
              <a:ext uri="{FF2B5EF4-FFF2-40B4-BE49-F238E27FC236}">
                <a16:creationId xmlns:a16="http://schemas.microsoft.com/office/drawing/2014/main" id="{CBEE76BC-4759-7B68-9B3C-AFDD63148CC3}"/>
              </a:ext>
            </a:extLst>
          </p:cNvPr>
          <p:cNvSpPr txBox="1">
            <a:spLocks noGrp="1"/>
          </p:cNvSpPr>
          <p:nvPr>
            <p:ph type="body" idx="4294967295"/>
          </p:nvPr>
        </p:nvSpPr>
        <p:spPr>
          <a:xfrm>
            <a:off x="531220" y="1536566"/>
            <a:ext cx="11045430" cy="4890110"/>
          </a:xfrm>
        </p:spPr>
        <p:txBody>
          <a:bodyPr/>
          <a:lstStyle/>
          <a:p>
            <a:pPr marL="0" lvl="0" indent="0">
              <a:buNone/>
            </a:pPr>
            <a:r>
              <a:rPr lang="en-AU" sz="2400" dirty="0">
                <a:latin typeface="Calibri" pitchFamily="34"/>
                <a:cs typeface="Calibri" pitchFamily="34"/>
              </a:rPr>
              <a:t>We invite you to review these ANZ draft guidelines and provide feedback to ensure they align with the needs of ANZ audiology professionals and the broader hearing health community.</a:t>
            </a:r>
          </a:p>
          <a:p>
            <a:pPr marL="0" lvl="0" indent="0">
              <a:buNone/>
            </a:pPr>
            <a:r>
              <a:rPr lang="en-AU" sz="2400" b="1" dirty="0">
                <a:latin typeface="Calibri" pitchFamily="34"/>
                <a:cs typeface="Calibri" pitchFamily="34"/>
              </a:rPr>
              <a:t>How to Provide Feedback: </a:t>
            </a:r>
          </a:p>
          <a:p>
            <a:pPr marL="342900" lvl="0" indent="-342900">
              <a:buFont typeface="Aptos Display"/>
              <a:buAutoNum type="arabicPeriod"/>
            </a:pPr>
            <a:r>
              <a:rPr lang="en-AU" sz="2400" dirty="0">
                <a:latin typeface="Calibri" pitchFamily="34"/>
                <a:cs typeface="Calibri" pitchFamily="34"/>
              </a:rPr>
              <a:t>Please scan the QR code</a:t>
            </a:r>
          </a:p>
          <a:p>
            <a:pPr marL="342900" lvl="0" indent="-342900">
              <a:buFont typeface="Aptos Display"/>
              <a:buAutoNum type="arabicPeriod"/>
            </a:pPr>
            <a:r>
              <a:rPr lang="en-AU" sz="2400" dirty="0">
                <a:latin typeface="Calibri" pitchFamily="34"/>
                <a:cs typeface="Calibri" pitchFamily="34"/>
              </a:rPr>
              <a:t>Download the attached document</a:t>
            </a:r>
          </a:p>
          <a:p>
            <a:pPr marL="342900" lvl="0" indent="-342900">
              <a:buFont typeface="Aptos Display"/>
              <a:buAutoNum type="arabicPeriod"/>
            </a:pPr>
            <a:r>
              <a:rPr lang="en-AU" sz="2400" dirty="0">
                <a:latin typeface="Calibri" pitchFamily="34"/>
                <a:cs typeface="Calibri" pitchFamily="34"/>
              </a:rPr>
              <a:t>Add your comments</a:t>
            </a:r>
          </a:p>
          <a:p>
            <a:pPr marL="342900" lvl="0" indent="-342900">
              <a:buFont typeface="Aptos Display"/>
              <a:buAutoNum type="arabicPeriod"/>
            </a:pPr>
            <a:r>
              <a:rPr lang="en-AU" sz="2400" dirty="0">
                <a:latin typeface="Calibri" pitchFamily="34"/>
                <a:cs typeface="Calibri" pitchFamily="34"/>
              </a:rPr>
              <a:t>Return your completed feedback to                                    </a:t>
            </a:r>
            <a:r>
              <a:rPr lang="en-AU" sz="2400" u="sng" dirty="0">
                <a:solidFill>
                  <a:srgbClr val="467886"/>
                </a:solidFill>
                <a:latin typeface="Calibri" pitchFamily="34"/>
                <a:cs typeface="Calibri" pitchFamily="34"/>
                <a:hlinkClick r:id="rId2">
                  <a:extLst>
                    <a:ext uri="{A12FA001-AC4F-418D-AE19-62706E023703}">
                      <ahyp:hlinkClr xmlns:ahyp="http://schemas.microsoft.com/office/drawing/2018/hyperlinkcolor" val="tx"/>
                    </a:ext>
                  </a:extLst>
                </a:hlinkClick>
              </a:rPr>
              <a:t>anzguidelines@adulthearing.com</a:t>
            </a:r>
            <a:r>
              <a:rPr lang="en-AU" sz="2400" dirty="0">
                <a:latin typeface="Calibri" pitchFamily="34"/>
                <a:cs typeface="Calibri" pitchFamily="34"/>
              </a:rPr>
              <a:t> </a:t>
            </a:r>
          </a:p>
          <a:p>
            <a:pPr marL="0" lvl="0" indent="0">
              <a:buNone/>
            </a:pPr>
            <a:endParaRPr lang="en-AU" sz="1800" dirty="0">
              <a:latin typeface="Aptos" pitchFamily="34"/>
            </a:endParaRPr>
          </a:p>
          <a:p>
            <a:pPr marL="0" lvl="0" indent="0">
              <a:buNone/>
            </a:pPr>
            <a:endParaRPr lang="en-AU" sz="1800" dirty="0">
              <a:latin typeface="Aptos" pitchFamily="34"/>
            </a:endParaRPr>
          </a:p>
          <a:p>
            <a:pPr marL="0" lvl="0" indent="0">
              <a:buNone/>
            </a:pPr>
            <a:endParaRPr lang="en-AU" sz="2400" dirty="0">
              <a:latin typeface="Calibri"/>
            </a:endParaRPr>
          </a:p>
        </p:txBody>
      </p:sp>
      <p:pic>
        <p:nvPicPr>
          <p:cNvPr id="4" name="Picture 2">
            <a:extLst>
              <a:ext uri="{FF2B5EF4-FFF2-40B4-BE49-F238E27FC236}">
                <a16:creationId xmlns:a16="http://schemas.microsoft.com/office/drawing/2014/main" id="{D93B919C-4FD4-21D8-EA10-F2CE544EEF56}"/>
              </a:ext>
            </a:extLst>
          </p:cNvPr>
          <p:cNvPicPr>
            <a:picLocks noChangeAspect="1"/>
          </p:cNvPicPr>
          <p:nvPr/>
        </p:nvPicPr>
        <p:blipFill>
          <a:blip r:embed="rId3"/>
          <a:srcRect/>
          <a:stretch>
            <a:fillRect/>
          </a:stretch>
        </p:blipFill>
        <p:spPr>
          <a:xfrm>
            <a:off x="6646087" y="2759695"/>
            <a:ext cx="3327465" cy="3327465"/>
          </a:xfrm>
          <a:prstGeom prst="rect">
            <a:avLst/>
          </a:prstGeom>
          <a:noFill/>
          <a:ln cap="flat">
            <a:noFill/>
          </a:ln>
        </p:spPr>
      </p:pic>
      <p:sp>
        <p:nvSpPr>
          <p:cNvPr id="5" name="TextBox 5">
            <a:extLst>
              <a:ext uri="{FF2B5EF4-FFF2-40B4-BE49-F238E27FC236}">
                <a16:creationId xmlns:a16="http://schemas.microsoft.com/office/drawing/2014/main" id="{1D23A9C9-9AEF-8845-413B-FC0F58371B27}"/>
              </a:ext>
            </a:extLst>
          </p:cNvPr>
          <p:cNvSpPr txBox="1"/>
          <p:nvPr/>
        </p:nvSpPr>
        <p:spPr>
          <a:xfrm rot="20879705">
            <a:off x="1886133" y="5501588"/>
            <a:ext cx="1829348" cy="923333"/>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5400" b="1" i="0" u="none" strike="noStrike" kern="1200" cap="none" spc="0" baseline="0" dirty="0">
                <a:solidFill>
                  <a:srgbClr val="FF5050"/>
                </a:solidFill>
                <a:uFillTx/>
                <a:latin typeface="Rastanty Cortez" pitchFamily="2"/>
                <a:cs typeface="Dreaming Outloud Script Pro" pitchFamily="66"/>
              </a:rPr>
              <a:t>Thank-you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147376716">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B861059-C977-F6E5-153E-DE9E801DD92E}"/>
              </a:ext>
            </a:extLst>
          </p:cNvPr>
          <p:cNvPicPr>
            <a:picLocks noChangeAspect="1"/>
          </p:cNvPicPr>
          <p:nvPr/>
        </p:nvPicPr>
        <p:blipFill>
          <a:blip r:embed="rId3"/>
          <a:stretch>
            <a:fillRect/>
          </a:stretch>
        </p:blipFill>
        <p:spPr>
          <a:xfrm>
            <a:off x="8451383" y="1698326"/>
            <a:ext cx="3209397" cy="4591796"/>
          </a:xfrm>
          <a:prstGeom prst="rect">
            <a:avLst/>
          </a:prstGeom>
          <a:noFill/>
          <a:ln cap="flat">
            <a:noFill/>
          </a:ln>
        </p:spPr>
      </p:pic>
      <p:sp>
        <p:nvSpPr>
          <p:cNvPr id="3" name="Title 25">
            <a:extLst>
              <a:ext uri="{FF2B5EF4-FFF2-40B4-BE49-F238E27FC236}">
                <a16:creationId xmlns:a16="http://schemas.microsoft.com/office/drawing/2014/main" id="{4EF2FE31-AD62-E16B-B76E-7BC4D009E361}"/>
              </a:ext>
            </a:extLst>
          </p:cNvPr>
          <p:cNvSpPr txBox="1"/>
          <p:nvPr/>
        </p:nvSpPr>
        <p:spPr>
          <a:xfrm>
            <a:off x="531220" y="567878"/>
            <a:ext cx="8653122" cy="910047"/>
          </a:xfrm>
          <a:prstGeom prst="rect">
            <a:avLst/>
          </a:prstGeom>
          <a:noFill/>
          <a:ln cap="flat">
            <a:noFill/>
          </a:ln>
        </p:spPr>
        <p:txBody>
          <a:bodyPr vert="horz" wrap="square" lIns="91440" tIns="45720" rIns="91440" bIns="45720" anchor="b" anchorCtr="0" compatLnSpc="1">
            <a:noAutofit/>
          </a:bodyPr>
          <a:lstStyle/>
          <a:p>
            <a:pPr marL="0" marR="0" lvl="0" indent="0" algn="l" defTabSz="914400" rtl="0" fontAlgn="auto" hangingPunct="1">
              <a:lnSpc>
                <a:spcPct val="114000"/>
              </a:lnSpc>
              <a:spcBef>
                <a:spcPts val="0"/>
              </a:spcBef>
              <a:spcAft>
                <a:spcPts val="0"/>
              </a:spcAft>
              <a:buNone/>
              <a:tabLst/>
              <a:defRPr sz="1800" b="0" i="0" u="none" strike="noStrike" kern="0" cap="none" spc="0" baseline="0">
                <a:solidFill>
                  <a:srgbClr val="000000"/>
                </a:solidFill>
                <a:uFillTx/>
              </a:defRPr>
            </a:pPr>
            <a:r>
              <a:rPr lang="en-AU" sz="3200" b="1" i="0" u="none" strike="noStrike" kern="1200" cap="none" spc="300" baseline="0" dirty="0">
                <a:solidFill>
                  <a:srgbClr val="1B5E63"/>
                </a:solidFill>
                <a:uFillTx/>
                <a:latin typeface="Tahoma" pitchFamily="34"/>
                <a:ea typeface="Tahoma" pitchFamily="34"/>
                <a:cs typeface="Tahoma" pitchFamily="34"/>
              </a:rPr>
              <a:t>Development of Living Guidelines for CI in Adults</a:t>
            </a:r>
          </a:p>
        </p:txBody>
      </p:sp>
      <p:sp>
        <p:nvSpPr>
          <p:cNvPr id="4" name="Text Placeholder 26">
            <a:extLst>
              <a:ext uri="{FF2B5EF4-FFF2-40B4-BE49-F238E27FC236}">
                <a16:creationId xmlns:a16="http://schemas.microsoft.com/office/drawing/2014/main" id="{B35690B6-385B-C39D-AED0-7D70F63F62E5}"/>
              </a:ext>
            </a:extLst>
          </p:cNvPr>
          <p:cNvSpPr txBox="1"/>
          <p:nvPr/>
        </p:nvSpPr>
        <p:spPr>
          <a:xfrm>
            <a:off x="531220" y="1733108"/>
            <a:ext cx="7495180" cy="4693569"/>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300"/>
              </a:spcBef>
              <a:spcAft>
                <a:spcPts val="300"/>
              </a:spcAft>
              <a:buSzPct val="100000"/>
              <a:buFont typeface="Arial" pitchFamily="34"/>
              <a:buChar char="•"/>
              <a:tabLst/>
              <a:defRPr sz="1800" b="0" i="0" u="none" strike="noStrike" kern="0" cap="none" spc="0" baseline="0">
                <a:solidFill>
                  <a:srgbClr val="000000"/>
                </a:solidFill>
                <a:uFillTx/>
              </a:defRPr>
            </a:pPr>
            <a:r>
              <a:rPr lang="en-AU" sz="2800" b="1" i="0" u="none" strike="noStrike" kern="1200" cap="none" spc="0" baseline="0" dirty="0">
                <a:solidFill>
                  <a:srgbClr val="000000"/>
                </a:solidFill>
                <a:uFillTx/>
                <a:latin typeface="Calibri" pitchFamily="34"/>
                <a:cs typeface="Calibri" pitchFamily="34"/>
              </a:rPr>
              <a:t>No global guidance or set of guidelines </a:t>
            </a:r>
            <a:r>
              <a:rPr lang="en-AU" sz="2800" b="0" i="0" u="none" strike="noStrike" kern="1200" cap="none" spc="0" baseline="0" dirty="0">
                <a:solidFill>
                  <a:srgbClr val="000000"/>
                </a:solidFill>
                <a:uFillTx/>
                <a:latin typeface="Calibri" pitchFamily="34"/>
                <a:cs typeface="Calibri" pitchFamily="34"/>
              </a:rPr>
              <a:t>that are applicable for Adult Cochlear Implantation (CI)</a:t>
            </a:r>
          </a:p>
          <a:p>
            <a:pPr marL="342900" marR="0" lvl="0" indent="-342900" algn="l" defTabSz="914400" rtl="0" fontAlgn="auto" hangingPunct="1">
              <a:lnSpc>
                <a:spcPct val="100000"/>
              </a:lnSpc>
              <a:spcBef>
                <a:spcPts val="300"/>
              </a:spcBef>
              <a:spcAft>
                <a:spcPts val="300"/>
              </a:spcAft>
              <a:buSzPct val="100000"/>
              <a:buFont typeface="Arial" pitchFamily="34"/>
              <a:buChar char="•"/>
              <a:tabLst/>
              <a:defRPr sz="1800" b="0" i="0" u="none" strike="noStrike" kern="0" cap="none" spc="0" baseline="0">
                <a:solidFill>
                  <a:srgbClr val="000000"/>
                </a:solidFill>
                <a:uFillTx/>
              </a:defRPr>
            </a:pPr>
            <a:r>
              <a:rPr lang="en-AU" sz="2800" b="0" i="0" u="none" strike="noStrike" kern="1200" cap="none" spc="0" baseline="0" dirty="0">
                <a:solidFill>
                  <a:srgbClr val="000000"/>
                </a:solidFill>
                <a:uFillTx/>
                <a:latin typeface="Calibri" pitchFamily="34"/>
                <a:cs typeface="Calibri" pitchFamily="34"/>
              </a:rPr>
              <a:t>Global </a:t>
            </a:r>
            <a:r>
              <a:rPr lang="en-AU" sz="2800" b="1" i="0" u="none" strike="noStrike" kern="1200" cap="none" spc="0" baseline="0" dirty="0">
                <a:solidFill>
                  <a:srgbClr val="000000"/>
                </a:solidFill>
                <a:uFillTx/>
                <a:latin typeface="Calibri" pitchFamily="34"/>
                <a:cs typeface="Calibri" pitchFamily="34"/>
              </a:rPr>
              <a:t>CI Task Force </a:t>
            </a:r>
            <a:r>
              <a:rPr lang="en-AU" sz="2800" b="0" i="0" u="none" strike="noStrike" kern="1200" cap="none" spc="0" baseline="0" dirty="0">
                <a:solidFill>
                  <a:srgbClr val="000000"/>
                </a:solidFill>
                <a:uFillTx/>
                <a:latin typeface="Calibri" pitchFamily="34"/>
                <a:cs typeface="Calibri" pitchFamily="34"/>
              </a:rPr>
              <a:t>established in 2021: </a:t>
            </a:r>
          </a:p>
          <a:p>
            <a:pPr marL="800100" marR="0" lvl="1" indent="-342900" algn="l" defTabSz="914400" rtl="0" fontAlgn="auto" hangingPunct="1">
              <a:lnSpc>
                <a:spcPct val="100000"/>
              </a:lnSpc>
              <a:spcBef>
                <a:spcPts val="300"/>
              </a:spcBef>
              <a:spcAft>
                <a:spcPts val="300"/>
              </a:spcAft>
              <a:buSzPct val="100000"/>
              <a:buFont typeface="Arial" pitchFamily="34"/>
              <a:buChar char="•"/>
              <a:tabLst/>
              <a:defRPr sz="1800" b="0" i="0" u="none" strike="noStrike" kern="0" cap="none" spc="0" baseline="0">
                <a:solidFill>
                  <a:srgbClr val="000000"/>
                </a:solidFill>
                <a:uFillTx/>
              </a:defRPr>
            </a:pPr>
            <a:r>
              <a:rPr lang="en-AU" sz="2400" i="0" u="none" strike="noStrike" kern="1200" cap="none" spc="0" baseline="0" dirty="0">
                <a:solidFill>
                  <a:srgbClr val="000000"/>
                </a:solidFill>
                <a:uFillTx/>
                <a:latin typeface="Calibri" pitchFamily="34"/>
                <a:cs typeface="Calibri" pitchFamily="34"/>
              </a:rPr>
              <a:t>international group </a:t>
            </a:r>
            <a:r>
              <a:rPr lang="en-AU" sz="2400" b="0" i="0" u="none" strike="noStrike" kern="1200" cap="none" spc="0" baseline="0" dirty="0">
                <a:solidFill>
                  <a:srgbClr val="000000"/>
                </a:solidFill>
                <a:uFillTx/>
                <a:latin typeface="Calibri" pitchFamily="34"/>
                <a:cs typeface="Calibri" pitchFamily="34"/>
              </a:rPr>
              <a:t>of </a:t>
            </a:r>
            <a:r>
              <a:rPr lang="en-AU" sz="2400" b="1" i="0" u="none" strike="noStrike" kern="1200" cap="none" spc="0" baseline="0" dirty="0">
                <a:solidFill>
                  <a:srgbClr val="000000"/>
                </a:solidFill>
                <a:uFillTx/>
                <a:latin typeface="Calibri" pitchFamily="34"/>
                <a:cs typeface="Calibri" pitchFamily="34"/>
              </a:rPr>
              <a:t>CI users</a:t>
            </a:r>
            <a:r>
              <a:rPr lang="en-AU" sz="2400" b="1" dirty="0">
                <a:solidFill>
                  <a:srgbClr val="000000"/>
                </a:solidFill>
                <a:latin typeface="Calibri" pitchFamily="34"/>
                <a:cs typeface="Calibri" pitchFamily="34"/>
              </a:rPr>
              <a:t> and </a:t>
            </a:r>
            <a:r>
              <a:rPr lang="en-AU" sz="2400" b="1" i="0" u="none" strike="noStrike" kern="1200" cap="none" spc="0" baseline="0" dirty="0">
                <a:solidFill>
                  <a:srgbClr val="000000"/>
                </a:solidFill>
                <a:uFillTx/>
                <a:latin typeface="Calibri" pitchFamily="34"/>
                <a:cs typeface="Calibri" pitchFamily="34"/>
              </a:rPr>
              <a:t>experts</a:t>
            </a:r>
            <a:r>
              <a:rPr lang="en-AU" sz="2400" b="0" i="0" u="none" strike="noStrike" kern="1200" cap="none" spc="0" baseline="0" dirty="0">
                <a:solidFill>
                  <a:srgbClr val="000000"/>
                </a:solidFill>
                <a:uFillTx/>
                <a:latin typeface="Calibri" pitchFamily="34"/>
                <a:cs typeface="Calibri" pitchFamily="34"/>
              </a:rPr>
              <a:t> in fields of otology, audiology and hearing science</a:t>
            </a:r>
          </a:p>
          <a:p>
            <a:pPr marL="800100" marR="0" lvl="1" indent="-342900" algn="l" defTabSz="914400" rtl="0" fontAlgn="auto" hangingPunct="1">
              <a:lnSpc>
                <a:spcPct val="100000"/>
              </a:lnSpc>
              <a:spcBef>
                <a:spcPts val="300"/>
              </a:spcBef>
              <a:spcAft>
                <a:spcPts val="300"/>
              </a:spcAft>
              <a:buSzPct val="100000"/>
              <a:buFont typeface="Arial" pitchFamily="34"/>
              <a:buChar char="•"/>
              <a:tabLst/>
              <a:defRPr sz="1800" b="0" i="0" u="none" strike="noStrike" kern="0" cap="none" spc="0" baseline="0">
                <a:solidFill>
                  <a:srgbClr val="000000"/>
                </a:solidFill>
                <a:uFillTx/>
              </a:defRPr>
            </a:pPr>
            <a:r>
              <a:rPr lang="en-AU" sz="2400" b="0" i="0" u="none" strike="noStrike" kern="1200" cap="none" spc="0" baseline="0" dirty="0">
                <a:solidFill>
                  <a:srgbClr val="000000"/>
                </a:solidFill>
                <a:uFillTx/>
                <a:latin typeface="Calibri" pitchFamily="34"/>
                <a:cs typeface="Calibri" pitchFamily="34"/>
              </a:rPr>
              <a:t>established to </a:t>
            </a:r>
            <a:r>
              <a:rPr lang="en-AU" sz="2400" b="1" i="0" u="none" strike="noStrike" kern="1200" cap="none" spc="0" baseline="0" dirty="0">
                <a:solidFill>
                  <a:srgbClr val="000000"/>
                </a:solidFill>
                <a:uFillTx/>
                <a:latin typeface="Calibri" pitchFamily="34"/>
                <a:cs typeface="Calibri" pitchFamily="34"/>
              </a:rPr>
              <a:t>develop living practice guidelines </a:t>
            </a:r>
            <a:r>
              <a:rPr lang="en-AU" sz="2400" b="0" i="0" u="none" strike="noStrike" kern="1200" cap="none" spc="0" baseline="0" dirty="0">
                <a:solidFill>
                  <a:srgbClr val="000000"/>
                </a:solidFill>
                <a:uFillTx/>
                <a:latin typeface="Calibri" pitchFamily="34"/>
                <a:cs typeface="Calibri" pitchFamily="34"/>
              </a:rPr>
              <a:t>and guidance that can be </a:t>
            </a:r>
            <a:r>
              <a:rPr lang="en-AU" sz="2400" b="1" i="0" u="none" strike="noStrike" kern="1200" cap="none" spc="0" baseline="0" dirty="0">
                <a:solidFill>
                  <a:srgbClr val="000000"/>
                </a:solidFill>
                <a:uFillTx/>
                <a:latin typeface="Calibri" pitchFamily="34"/>
                <a:cs typeface="Calibri" pitchFamily="34"/>
              </a:rPr>
              <a:t>adapted and adopted in country</a:t>
            </a:r>
            <a:r>
              <a:rPr lang="en-AU" sz="2400" b="0" i="0" u="none" strike="noStrike" kern="1200" cap="none" spc="0" baseline="0" dirty="0">
                <a:solidFill>
                  <a:srgbClr val="000000"/>
                </a:solidFill>
                <a:uFillTx/>
                <a:latin typeface="Calibri" pitchFamily="34"/>
                <a:cs typeface="Calibri" pitchFamily="34"/>
              </a:rPr>
              <a:t>, in order to optimise the care for adults indicated for cochlear implants.</a:t>
            </a:r>
          </a:p>
          <a:p>
            <a:pPr marL="800100" marR="0" lvl="1" indent="-342900" algn="l" defTabSz="914400" rtl="0" fontAlgn="auto" hangingPunct="1">
              <a:lnSpc>
                <a:spcPct val="100000"/>
              </a:lnSpc>
              <a:spcBef>
                <a:spcPts val="300"/>
              </a:spcBef>
              <a:spcAft>
                <a:spcPts val="300"/>
              </a:spcAft>
              <a:buSzPct val="100000"/>
              <a:buFont typeface="Arial" pitchFamily="34"/>
              <a:buChar char="•"/>
              <a:tabLst/>
              <a:defRPr sz="1800" b="0" i="0" u="none" strike="noStrike" kern="0" cap="none" spc="0" baseline="0">
                <a:solidFill>
                  <a:srgbClr val="000000"/>
                </a:solidFill>
                <a:uFillTx/>
              </a:defRPr>
            </a:pPr>
            <a:r>
              <a:rPr lang="en-AU" sz="2400" b="0" i="0" u="none" strike="noStrike" kern="1200" cap="none" spc="0" baseline="0" dirty="0">
                <a:solidFill>
                  <a:srgbClr val="000000"/>
                </a:solidFill>
                <a:uFillTx/>
                <a:latin typeface="Calibri" pitchFamily="34"/>
                <a:cs typeface="Calibri" pitchFamily="34"/>
              </a:rPr>
              <a:t>partnership with the Cochlear Implant International Community of Action (CIICA)</a:t>
            </a:r>
          </a:p>
          <a:p>
            <a:pPr marL="342900" marR="0" lvl="0" indent="-342900" algn="l" defTabSz="914400" rtl="0" fontAlgn="auto" hangingPunct="1">
              <a:lnSpc>
                <a:spcPct val="8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en-AU" sz="2800" b="0" i="0" u="none" strike="noStrike" kern="1200" cap="none" spc="0" baseline="0" dirty="0">
              <a:solidFill>
                <a:srgbClr val="000000"/>
              </a:solidFill>
              <a:uFillTx/>
              <a:latin typeface="Calibri" pitchFamily="34"/>
              <a:cs typeface="Calibri" pitchFamily="34"/>
            </a:endParaRPr>
          </a:p>
          <a:p>
            <a:pPr marL="342900" marR="0" lvl="0" indent="-342900" algn="l" defTabSz="914400" rtl="0" fontAlgn="auto" hangingPunct="1">
              <a:lnSpc>
                <a:spcPct val="8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endParaRPr lang="en-AU" sz="1600" b="0" i="0" u="none" strike="noStrike" kern="1200" cap="none" spc="0" baseline="0" dirty="0">
              <a:solidFill>
                <a:srgbClr val="000000"/>
              </a:solidFill>
              <a:uFillTx/>
              <a:latin typeface="Metropolis" pitchFamily="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D8BF-F52A-47C8-1234-EC5B90B41BFB}"/>
              </a:ext>
            </a:extLst>
          </p:cNvPr>
          <p:cNvSpPr txBox="1">
            <a:spLocks noGrp="1"/>
          </p:cNvSpPr>
          <p:nvPr>
            <p:ph type="title"/>
          </p:nvPr>
        </p:nvSpPr>
        <p:spPr/>
        <p:txBody>
          <a:bodyPr anchor="ctr"/>
          <a:lstStyle/>
          <a:p>
            <a:pPr lvl="0">
              <a:lnSpc>
                <a:spcPct val="100000"/>
              </a:lnSpc>
            </a:pPr>
            <a:r>
              <a:rPr lang="en-AU" dirty="0">
                <a:solidFill>
                  <a:srgbClr val="1B5E63"/>
                </a:solidFill>
                <a:latin typeface="Tahoma" pitchFamily="34"/>
                <a:ea typeface="Tahoma" pitchFamily="34"/>
                <a:cs typeface="Tahoma" pitchFamily="34"/>
              </a:rPr>
              <a:t>Global Living Guidelines</a:t>
            </a:r>
          </a:p>
        </p:txBody>
      </p:sp>
      <p:sp>
        <p:nvSpPr>
          <p:cNvPr id="3" name="Content Placeholder 2">
            <a:extLst>
              <a:ext uri="{FF2B5EF4-FFF2-40B4-BE49-F238E27FC236}">
                <a16:creationId xmlns:a16="http://schemas.microsoft.com/office/drawing/2014/main" id="{AC98356E-E169-8345-8FD1-9A7DAF8B912C}"/>
              </a:ext>
            </a:extLst>
          </p:cNvPr>
          <p:cNvSpPr txBox="1">
            <a:spLocks noGrp="1"/>
          </p:cNvSpPr>
          <p:nvPr>
            <p:ph type="body" idx="4294967295"/>
          </p:nvPr>
        </p:nvSpPr>
        <p:spPr>
          <a:xfrm>
            <a:off x="531220" y="1552751"/>
            <a:ext cx="11045430" cy="4873925"/>
          </a:xfrm>
        </p:spPr>
        <p:txBody>
          <a:bodyPr/>
          <a:lstStyle/>
          <a:p>
            <a:pPr marL="457200" lvl="0" indent="-457200">
              <a:lnSpc>
                <a:spcPct val="100000"/>
              </a:lnSpc>
              <a:spcBef>
                <a:spcPts val="300"/>
              </a:spcBef>
              <a:spcAft>
                <a:spcPts val="300"/>
              </a:spcAft>
            </a:pPr>
            <a:r>
              <a:rPr lang="en-US" sz="2800" dirty="0">
                <a:latin typeface="Calibri"/>
              </a:rPr>
              <a:t>The Global Living Guidelines for CI in Adults, which served as the foundation for the ANZ adaptation, were meticulously developed through </a:t>
            </a:r>
            <a:r>
              <a:rPr lang="en-US" sz="2800" b="1" dirty="0">
                <a:latin typeface="Calibri"/>
              </a:rPr>
              <a:t>systematic reviews of existing evidence</a:t>
            </a:r>
            <a:r>
              <a:rPr lang="en-US" sz="2800" dirty="0">
                <a:latin typeface="Calibri"/>
              </a:rPr>
              <a:t>. </a:t>
            </a:r>
          </a:p>
          <a:p>
            <a:pPr marL="457200" lvl="0" indent="-457200">
              <a:lnSpc>
                <a:spcPct val="100000"/>
              </a:lnSpc>
              <a:spcBef>
                <a:spcPts val="300"/>
              </a:spcBef>
              <a:spcAft>
                <a:spcPts val="300"/>
              </a:spcAft>
            </a:pPr>
            <a:r>
              <a:rPr lang="en-US" sz="2800" dirty="0">
                <a:latin typeface="Calibri"/>
              </a:rPr>
              <a:t>Complemented by the </a:t>
            </a:r>
            <a:r>
              <a:rPr lang="en-US" sz="2800" b="1" dirty="0">
                <a:latin typeface="Calibri"/>
              </a:rPr>
              <a:t>clinical expertise</a:t>
            </a:r>
            <a:r>
              <a:rPr lang="en-US" sz="2800" dirty="0">
                <a:latin typeface="Calibri"/>
              </a:rPr>
              <a:t> of the Task Force, ensuring a robust and well-informed framework. </a:t>
            </a:r>
          </a:p>
          <a:p>
            <a:pPr marL="0" lvl="0" indent="0">
              <a:buNone/>
            </a:pPr>
            <a:endParaRPr lang="en-AU" sz="2400" dirty="0">
              <a:latin typeface="Calibri"/>
            </a:endParaRPr>
          </a:p>
        </p:txBody>
      </p:sp>
      <p:pic>
        <p:nvPicPr>
          <p:cNvPr id="4" name="Object 2">
            <a:extLst>
              <a:ext uri="{FF2B5EF4-FFF2-40B4-BE49-F238E27FC236}">
                <a16:creationId xmlns:a16="http://schemas.microsoft.com/office/drawing/2014/main" id="{E0B050CF-6627-AC8B-E7BB-D60759A84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80573" y="4409538"/>
            <a:ext cx="618966" cy="580881"/>
          </a:xfrm>
          <a:prstGeom prst="rect">
            <a:avLst/>
          </a:prstGeom>
          <a:noFill/>
          <a:ln cap="flat">
            <a:noFill/>
          </a:ln>
        </p:spPr>
      </p:pic>
      <p:sp>
        <p:nvSpPr>
          <p:cNvPr id="5" name="Object 3">
            <a:extLst>
              <a:ext uri="{FF2B5EF4-FFF2-40B4-BE49-F238E27FC236}">
                <a16:creationId xmlns:a16="http://schemas.microsoft.com/office/drawing/2014/main" id="{303A27CB-5F68-ABB3-DB57-FF7BBC6976E9}"/>
              </a:ext>
            </a:extLst>
          </p:cNvPr>
          <p:cNvSpPr/>
          <p:nvPr/>
        </p:nvSpPr>
        <p:spPr>
          <a:xfrm>
            <a:off x="362340" y="5195017"/>
            <a:ext cx="3655734"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Systematic</a:t>
            </a:r>
            <a:r>
              <a:rPr lang="en-US" sz="1620" b="0" i="0" u="none" strike="noStrike" kern="1200" cap="none" spc="0" baseline="0" dirty="0">
                <a:solidFill>
                  <a:srgbClr val="28282E"/>
                </a:solidFill>
                <a:uFillTx/>
                <a:latin typeface="Raleway" pitchFamily="34"/>
                <a:ea typeface="Raleway" pitchFamily="34"/>
                <a:cs typeface="Raleway" pitchFamily="34"/>
              </a:rPr>
              <a:t> </a:t>
            </a:r>
            <a:r>
              <a:rPr lang="en-US" sz="1620" b="1" i="0" u="none" strike="noStrike" kern="1200" cap="none" spc="0" baseline="0" dirty="0">
                <a:solidFill>
                  <a:srgbClr val="28282E"/>
                </a:solidFill>
                <a:uFillTx/>
                <a:latin typeface="Raleway" pitchFamily="34"/>
                <a:ea typeface="Raleway" pitchFamily="34"/>
                <a:cs typeface="Raleway" pitchFamily="34"/>
              </a:rPr>
              <a:t>Reviews</a:t>
            </a:r>
            <a:endParaRPr lang="en-US" sz="1800" b="1" i="0" u="none" strike="noStrike" kern="1200" cap="none" spc="0" baseline="0" dirty="0">
              <a:solidFill>
                <a:srgbClr val="000000"/>
              </a:solidFill>
              <a:uFillTx/>
              <a:latin typeface="Aptos"/>
            </a:endParaRPr>
          </a:p>
        </p:txBody>
      </p:sp>
      <p:sp>
        <p:nvSpPr>
          <p:cNvPr id="6" name="Object 4">
            <a:extLst>
              <a:ext uri="{FF2B5EF4-FFF2-40B4-BE49-F238E27FC236}">
                <a16:creationId xmlns:a16="http://schemas.microsoft.com/office/drawing/2014/main" id="{1F3D0202-E2EB-C30F-0285-4861D944A1F8}"/>
              </a:ext>
            </a:extLst>
          </p:cNvPr>
          <p:cNvSpPr/>
          <p:nvPr/>
        </p:nvSpPr>
        <p:spPr>
          <a:xfrm>
            <a:off x="362340" y="5513621"/>
            <a:ext cx="3655734" cy="486643"/>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Evidence-based recommendations from thorough research</a:t>
            </a:r>
            <a:endParaRPr lang="en-US" sz="1800" b="0" i="0" u="none" strike="noStrike" kern="1200" cap="none" spc="0" baseline="0" dirty="0">
              <a:solidFill>
                <a:srgbClr val="000000"/>
              </a:solidFill>
              <a:uFillTx/>
              <a:latin typeface="Aptos"/>
            </a:endParaRPr>
          </a:p>
        </p:txBody>
      </p:sp>
      <p:pic>
        <p:nvPicPr>
          <p:cNvPr id="7" name="Object 6">
            <a:extLst>
              <a:ext uri="{FF2B5EF4-FFF2-40B4-BE49-F238E27FC236}">
                <a16:creationId xmlns:a16="http://schemas.microsoft.com/office/drawing/2014/main" id="{51B45655-16C7-B41A-88F2-B06952EB9B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4805" y="4392805"/>
            <a:ext cx="628494" cy="618966"/>
          </a:xfrm>
          <a:prstGeom prst="rect">
            <a:avLst/>
          </a:prstGeom>
          <a:noFill/>
          <a:ln cap="flat">
            <a:noFill/>
          </a:ln>
        </p:spPr>
      </p:pic>
      <p:sp>
        <p:nvSpPr>
          <p:cNvPr id="8" name="Object 7">
            <a:extLst>
              <a:ext uri="{FF2B5EF4-FFF2-40B4-BE49-F238E27FC236}">
                <a16:creationId xmlns:a16="http://schemas.microsoft.com/office/drawing/2014/main" id="{4EA1B36E-EA20-80AE-75F0-95BBAEE9E609}"/>
              </a:ext>
            </a:extLst>
          </p:cNvPr>
          <p:cNvSpPr/>
          <p:nvPr/>
        </p:nvSpPr>
        <p:spPr>
          <a:xfrm>
            <a:off x="4287557" y="5195017"/>
            <a:ext cx="3613836"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Clinical</a:t>
            </a:r>
            <a:r>
              <a:rPr lang="en-US" sz="1620" b="0" i="0" u="none" strike="noStrike" kern="1200" cap="none" spc="0" baseline="0" dirty="0">
                <a:solidFill>
                  <a:srgbClr val="28282E"/>
                </a:solidFill>
                <a:uFillTx/>
                <a:latin typeface="Raleway" pitchFamily="34"/>
                <a:ea typeface="Raleway" pitchFamily="34"/>
                <a:cs typeface="Raleway" pitchFamily="34"/>
              </a:rPr>
              <a:t> </a:t>
            </a:r>
            <a:r>
              <a:rPr lang="en-US" sz="1620" b="1" i="0" u="none" strike="noStrike" kern="1200" cap="none" spc="0" baseline="0" dirty="0">
                <a:solidFill>
                  <a:srgbClr val="28282E"/>
                </a:solidFill>
                <a:uFillTx/>
                <a:latin typeface="Raleway" pitchFamily="34"/>
                <a:ea typeface="Raleway" pitchFamily="34"/>
                <a:cs typeface="Raleway" pitchFamily="34"/>
              </a:rPr>
              <a:t>Expertise</a:t>
            </a:r>
            <a:endParaRPr lang="en-US" sz="1800" b="1" i="0" u="none" strike="noStrike" kern="1200" cap="none" spc="0" baseline="0" dirty="0">
              <a:solidFill>
                <a:srgbClr val="000000"/>
              </a:solidFill>
              <a:uFillTx/>
              <a:latin typeface="Aptos"/>
            </a:endParaRPr>
          </a:p>
        </p:txBody>
      </p:sp>
      <p:sp>
        <p:nvSpPr>
          <p:cNvPr id="9" name="Object 8">
            <a:extLst>
              <a:ext uri="{FF2B5EF4-FFF2-40B4-BE49-F238E27FC236}">
                <a16:creationId xmlns:a16="http://schemas.microsoft.com/office/drawing/2014/main" id="{015EA45E-EB3D-7D6C-C4F9-6BCD0D5F87E5}"/>
              </a:ext>
            </a:extLst>
          </p:cNvPr>
          <p:cNvSpPr/>
          <p:nvPr/>
        </p:nvSpPr>
        <p:spPr>
          <a:xfrm>
            <a:off x="4287557" y="5513621"/>
            <a:ext cx="3613836" cy="486643"/>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Insights from experienced professionals in the field</a:t>
            </a:r>
            <a:endParaRPr lang="en-US" sz="1800" b="0" i="0" u="none" strike="noStrike" kern="1200" cap="none" spc="0" baseline="0" dirty="0">
              <a:solidFill>
                <a:srgbClr val="000000"/>
              </a:solidFill>
              <a:uFillTx/>
              <a:latin typeface="Aptos"/>
            </a:endParaRPr>
          </a:p>
        </p:txBody>
      </p:sp>
      <p:pic>
        <p:nvPicPr>
          <p:cNvPr id="10" name="Object 10">
            <a:extLst>
              <a:ext uri="{FF2B5EF4-FFF2-40B4-BE49-F238E27FC236}">
                <a16:creationId xmlns:a16="http://schemas.microsoft.com/office/drawing/2014/main" id="{A2A0DC23-6CEB-7CA8-4815-510B4A012E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22559" y="4417905"/>
            <a:ext cx="552315" cy="571353"/>
          </a:xfrm>
          <a:prstGeom prst="rect">
            <a:avLst/>
          </a:prstGeom>
          <a:noFill/>
          <a:ln cap="flat">
            <a:noFill/>
          </a:ln>
        </p:spPr>
      </p:pic>
      <p:sp>
        <p:nvSpPr>
          <p:cNvPr id="11" name="Object 11">
            <a:extLst>
              <a:ext uri="{FF2B5EF4-FFF2-40B4-BE49-F238E27FC236}">
                <a16:creationId xmlns:a16="http://schemas.microsoft.com/office/drawing/2014/main" id="{EBB33BA1-CF30-D8CC-AC95-46D7374A4404}"/>
              </a:ext>
            </a:extLst>
          </p:cNvPr>
          <p:cNvSpPr/>
          <p:nvPr/>
        </p:nvSpPr>
        <p:spPr>
          <a:xfrm>
            <a:off x="8244202" y="5195017"/>
            <a:ext cx="3509083"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Consumer</a:t>
            </a:r>
            <a:r>
              <a:rPr lang="en-US" sz="1620" b="0" i="0" u="none" strike="noStrike" kern="1200" cap="none" spc="0" baseline="0" dirty="0">
                <a:solidFill>
                  <a:srgbClr val="28282E"/>
                </a:solidFill>
                <a:uFillTx/>
                <a:latin typeface="Raleway" pitchFamily="34"/>
                <a:ea typeface="Raleway" pitchFamily="34"/>
                <a:cs typeface="Raleway" pitchFamily="34"/>
              </a:rPr>
              <a:t> </a:t>
            </a:r>
            <a:r>
              <a:rPr lang="en-US" sz="1620" b="1" i="0" u="none" strike="noStrike" kern="1200" cap="none" spc="0" baseline="0" dirty="0">
                <a:solidFill>
                  <a:srgbClr val="28282E"/>
                </a:solidFill>
                <a:uFillTx/>
                <a:latin typeface="Raleway" pitchFamily="34"/>
                <a:ea typeface="Raleway" pitchFamily="34"/>
                <a:cs typeface="Raleway" pitchFamily="34"/>
              </a:rPr>
              <a:t>Feedback</a:t>
            </a:r>
            <a:endParaRPr lang="en-US" sz="1800" b="1" i="0" u="none" strike="noStrike" kern="1200" cap="none" spc="0" baseline="0" dirty="0">
              <a:solidFill>
                <a:srgbClr val="000000"/>
              </a:solidFill>
              <a:uFillTx/>
              <a:latin typeface="Aptos"/>
            </a:endParaRPr>
          </a:p>
        </p:txBody>
      </p:sp>
      <p:sp>
        <p:nvSpPr>
          <p:cNvPr id="12" name="Object 12">
            <a:extLst>
              <a:ext uri="{FF2B5EF4-FFF2-40B4-BE49-F238E27FC236}">
                <a16:creationId xmlns:a16="http://schemas.microsoft.com/office/drawing/2014/main" id="{9A181EFC-183C-74A1-C99C-03DF57B54711}"/>
              </a:ext>
            </a:extLst>
          </p:cNvPr>
          <p:cNvSpPr/>
          <p:nvPr/>
        </p:nvSpPr>
        <p:spPr>
          <a:xfrm>
            <a:off x="8244202" y="5513621"/>
            <a:ext cx="3509083" cy="486643"/>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Valuable perspectives from individuals with lived experience</a:t>
            </a:r>
            <a:endParaRPr lang="en-US" sz="1800" b="0" i="0" u="none" strike="noStrike" kern="1200" cap="none" spc="0" baseline="0" dirty="0">
              <a:solidFill>
                <a:srgbClr val="000000"/>
              </a:solidFill>
              <a:uFillTx/>
              <a:latin typeface="Aptos"/>
            </a:endParaRPr>
          </a:p>
        </p:txBody>
      </p:sp>
      <p:sp>
        <p:nvSpPr>
          <p:cNvPr id="13" name="TextBox 12">
            <a:extLst>
              <a:ext uri="{FF2B5EF4-FFF2-40B4-BE49-F238E27FC236}">
                <a16:creationId xmlns:a16="http://schemas.microsoft.com/office/drawing/2014/main" id="{437CBF07-DB28-EF6E-8DB7-3B1BD04D3FAA}"/>
              </a:ext>
            </a:extLst>
          </p:cNvPr>
          <p:cNvSpPr txBox="1"/>
          <p:nvPr/>
        </p:nvSpPr>
        <p:spPr>
          <a:xfrm>
            <a:off x="3219446" y="6333637"/>
            <a:ext cx="5616217" cy="369335"/>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800" b="0" i="0" u="none" strike="noStrike" kern="1200" cap="none" spc="0" baseline="0" dirty="0">
                <a:solidFill>
                  <a:srgbClr val="000000"/>
                </a:solidFill>
                <a:uFillTx/>
                <a:latin typeface="Aptos"/>
              </a:rPr>
              <a:t>Reference: </a:t>
            </a:r>
            <a:r>
              <a:rPr lang="en-AU" sz="1800" b="0" i="0" u="none" strike="noStrike" kern="1200" cap="none" spc="0" baseline="0" dirty="0">
                <a:solidFill>
                  <a:srgbClr val="000000"/>
                </a:solidFill>
                <a:uFillTx/>
                <a:latin typeface="Aptos"/>
                <a:hlinkClick r:id="rId9">
                  <a:extLst>
                    <a:ext uri="{A12FA001-AC4F-418D-AE19-62706E023703}">
                      <ahyp:hlinkClr xmlns:ahyp="http://schemas.microsoft.com/office/drawing/2018/hyperlinkcolor" val="tx"/>
                    </a:ext>
                  </a:extLst>
                </a:hlinkClick>
              </a:rPr>
              <a:t>https://adulthearing.com/living-guidelines/</a:t>
            </a:r>
            <a:r>
              <a:rPr lang="en-AU" sz="1800" b="0" i="0" u="none" strike="noStrike" kern="1200" cap="none" spc="0" baseline="0" dirty="0">
                <a:solidFill>
                  <a:srgbClr val="000000"/>
                </a:solidFill>
                <a:uFillTx/>
                <a:latin typeface="Aptos"/>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2147376714">
    <p:spTree>
      <p:nvGrpSpPr>
        <p:cNvPr id="1" name=""/>
        <p:cNvGrpSpPr/>
        <p:nvPr/>
      </p:nvGrpSpPr>
      <p:grpSpPr>
        <a:xfrm>
          <a:off x="0" y="0"/>
          <a:ext cx="0" cy="0"/>
          <a:chOff x="0" y="0"/>
          <a:chExt cx="0" cy="0"/>
        </a:xfrm>
      </p:grpSpPr>
      <p:sp>
        <p:nvSpPr>
          <p:cNvPr id="2" name="Title 25">
            <a:extLst>
              <a:ext uri="{FF2B5EF4-FFF2-40B4-BE49-F238E27FC236}">
                <a16:creationId xmlns:a16="http://schemas.microsoft.com/office/drawing/2014/main" id="{5E8C3B16-5F8F-B222-59BA-575679716BFB}"/>
              </a:ext>
            </a:extLst>
          </p:cNvPr>
          <p:cNvSpPr txBox="1">
            <a:spLocks noGrp="1"/>
          </p:cNvSpPr>
          <p:nvPr>
            <p:ph type="title"/>
          </p:nvPr>
        </p:nvSpPr>
        <p:spPr>
          <a:xfrm>
            <a:off x="531220" y="567878"/>
            <a:ext cx="8653122" cy="910047"/>
          </a:xfrm>
        </p:spPr>
        <p:txBody>
          <a:bodyPr>
            <a:noAutofit/>
          </a:bodyPr>
          <a:lstStyle/>
          <a:p>
            <a:pPr lvl="0">
              <a:lnSpc>
                <a:spcPct val="114000"/>
              </a:lnSpc>
            </a:pPr>
            <a:r>
              <a:rPr lang="en-AU" sz="3200" dirty="0">
                <a:solidFill>
                  <a:srgbClr val="1B5E63"/>
                </a:solidFill>
                <a:latin typeface="Tahoma" pitchFamily="34"/>
                <a:ea typeface="Tahoma" pitchFamily="34"/>
                <a:cs typeface="Tahoma" pitchFamily="34"/>
              </a:rPr>
              <a:t>Standardised Guidelines for Adult Cochlear Implantation in ANZ</a:t>
            </a:r>
          </a:p>
        </p:txBody>
      </p:sp>
      <p:sp>
        <p:nvSpPr>
          <p:cNvPr id="3" name="Text Placeholder 26">
            <a:extLst>
              <a:ext uri="{FF2B5EF4-FFF2-40B4-BE49-F238E27FC236}">
                <a16:creationId xmlns:a16="http://schemas.microsoft.com/office/drawing/2014/main" id="{82DC4B74-8DC4-C0AA-4147-6E3AD2A96A28}"/>
              </a:ext>
            </a:extLst>
          </p:cNvPr>
          <p:cNvSpPr txBox="1">
            <a:spLocks noGrp="1"/>
          </p:cNvSpPr>
          <p:nvPr>
            <p:ph type="body" idx="1"/>
          </p:nvPr>
        </p:nvSpPr>
        <p:spPr>
          <a:xfrm>
            <a:off x="531220" y="1733108"/>
            <a:ext cx="11045430" cy="4693569"/>
          </a:xfrm>
        </p:spPr>
        <p:txBody>
          <a:bodyPr/>
          <a:lstStyle/>
          <a:p>
            <a:pPr marL="342900" lvl="0" indent="-342900">
              <a:lnSpc>
                <a:spcPct val="100000"/>
              </a:lnSpc>
              <a:spcBef>
                <a:spcPts val="300"/>
              </a:spcBef>
              <a:spcAft>
                <a:spcPts val="300"/>
              </a:spcAft>
              <a:buChar char="•"/>
            </a:pPr>
            <a:r>
              <a:rPr lang="en-AU" sz="2600" dirty="0">
                <a:latin typeface="Calibri" pitchFamily="34"/>
                <a:cs typeface="Calibri" pitchFamily="34"/>
              </a:rPr>
              <a:t>Inconsistent hearing loss management, particularly in aftercare, highlights the </a:t>
            </a:r>
            <a:r>
              <a:rPr lang="en-AU" sz="2600" b="1" dirty="0">
                <a:latin typeface="Calibri" pitchFamily="34"/>
                <a:cs typeface="Calibri" pitchFamily="34"/>
              </a:rPr>
              <a:t>need for standardised guidelines </a:t>
            </a:r>
            <a:r>
              <a:rPr lang="en-AU" sz="2600" dirty="0">
                <a:latin typeface="Calibri" pitchFamily="34"/>
                <a:cs typeface="Calibri" pitchFamily="34"/>
              </a:rPr>
              <a:t>in Australia and New Zealand (ANZ)</a:t>
            </a:r>
          </a:p>
          <a:p>
            <a:pPr marL="342900" lvl="0" indent="-342900">
              <a:lnSpc>
                <a:spcPct val="100000"/>
              </a:lnSpc>
              <a:spcBef>
                <a:spcPts val="300"/>
              </a:spcBef>
              <a:spcAft>
                <a:spcPts val="300"/>
              </a:spcAft>
              <a:buChar char="•"/>
            </a:pPr>
            <a:r>
              <a:rPr lang="en-AU" sz="2600" dirty="0">
                <a:latin typeface="Calibri" pitchFamily="34"/>
                <a:cs typeface="Calibri" pitchFamily="34"/>
              </a:rPr>
              <a:t>The ANZ Hearing Health Collaborative (HHC), formed in 2021 with 70+ volunteer members, is developing patient-focused best practice guidelines for adult cochlear implantation</a:t>
            </a:r>
          </a:p>
          <a:p>
            <a:pPr marL="342900" lvl="0" indent="-342900">
              <a:lnSpc>
                <a:spcPct val="100000"/>
              </a:lnSpc>
              <a:spcBef>
                <a:spcPts val="300"/>
              </a:spcBef>
              <a:spcAft>
                <a:spcPts val="300"/>
              </a:spcAft>
              <a:buChar char="•"/>
            </a:pPr>
            <a:r>
              <a:rPr lang="en-AU" sz="2600" dirty="0">
                <a:latin typeface="Calibri" pitchFamily="34"/>
                <a:cs typeface="Calibri" pitchFamily="34"/>
              </a:rPr>
              <a:t>This initiative aims to </a:t>
            </a:r>
            <a:r>
              <a:rPr lang="en-AU" sz="2600" b="1" dirty="0">
                <a:latin typeface="Calibri" pitchFamily="34"/>
                <a:cs typeface="Calibri" pitchFamily="34"/>
              </a:rPr>
              <a:t>improve equitable access </a:t>
            </a:r>
            <a:r>
              <a:rPr lang="en-AU" sz="2600" dirty="0">
                <a:latin typeface="Calibri" pitchFamily="34"/>
                <a:cs typeface="Calibri" pitchFamily="34"/>
              </a:rPr>
              <a:t>to quality hearing healthcare and </a:t>
            </a:r>
            <a:r>
              <a:rPr lang="en-AU" sz="2600" b="1" dirty="0">
                <a:latin typeface="Calibri" pitchFamily="34"/>
                <a:cs typeface="Calibri" pitchFamily="34"/>
              </a:rPr>
              <a:t>achieve positive outcomes</a:t>
            </a:r>
          </a:p>
          <a:p>
            <a:pPr marL="342900" lvl="0" indent="-342900">
              <a:lnSpc>
                <a:spcPct val="100000"/>
              </a:lnSpc>
              <a:spcBef>
                <a:spcPts val="300"/>
              </a:spcBef>
              <a:spcAft>
                <a:spcPts val="300"/>
              </a:spcAft>
              <a:buChar char="•"/>
            </a:pPr>
            <a:r>
              <a:rPr lang="en-AU" sz="2600" dirty="0">
                <a:latin typeface="Calibri" pitchFamily="34"/>
                <a:cs typeface="Calibri" pitchFamily="34"/>
              </a:rPr>
              <a:t>By providing clear, evidence-based recommendations, the HHC seeks to </a:t>
            </a:r>
            <a:r>
              <a:rPr lang="en-AU" sz="2600" b="1" dirty="0">
                <a:latin typeface="Calibri" pitchFamily="34"/>
                <a:cs typeface="Calibri" pitchFamily="34"/>
              </a:rPr>
              <a:t>reduce disparities and improve the quality of life </a:t>
            </a:r>
            <a:r>
              <a:rPr lang="en-AU" sz="2600" dirty="0">
                <a:latin typeface="Calibri" pitchFamily="34"/>
                <a:cs typeface="Calibri" pitchFamily="34"/>
              </a:rPr>
              <a:t>for adults with hearing impairment</a:t>
            </a:r>
          </a:p>
          <a:p>
            <a:pPr lvl="0">
              <a:lnSpc>
                <a:spcPct val="80000"/>
              </a:lnSpc>
            </a:pPr>
            <a:endParaRPr lang="en-AU"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1473767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77F93-B628-FBD6-65EC-7E4057C245BA}"/>
              </a:ext>
            </a:extLst>
          </p:cNvPr>
          <p:cNvSpPr txBox="1">
            <a:spLocks noGrp="1"/>
          </p:cNvSpPr>
          <p:nvPr>
            <p:ph type="title"/>
          </p:nvPr>
        </p:nvSpPr>
        <p:spPr/>
        <p:txBody>
          <a:bodyPr/>
          <a:lstStyle/>
          <a:p>
            <a:pPr lvl="0"/>
            <a:r>
              <a:rPr lang="en-AU" dirty="0">
                <a:solidFill>
                  <a:srgbClr val="1B5E63"/>
                </a:solidFill>
                <a:latin typeface="Tahoma" pitchFamily="34"/>
                <a:ea typeface="Tahoma" pitchFamily="34"/>
                <a:cs typeface="Tahoma" pitchFamily="34"/>
              </a:rPr>
              <a:t>ANZ HHC Structure</a:t>
            </a:r>
            <a:endParaRPr lang="en-AU" dirty="0">
              <a:solidFill>
                <a:srgbClr val="1B5E63"/>
              </a:solidFill>
            </a:endParaRPr>
          </a:p>
        </p:txBody>
      </p:sp>
      <p:sp>
        <p:nvSpPr>
          <p:cNvPr id="3" name="Content Placeholder 2">
            <a:extLst>
              <a:ext uri="{FF2B5EF4-FFF2-40B4-BE49-F238E27FC236}">
                <a16:creationId xmlns:a16="http://schemas.microsoft.com/office/drawing/2014/main" id="{ADCAAD28-C9F6-63E6-8712-BA4A2705B80A}"/>
              </a:ext>
            </a:extLst>
          </p:cNvPr>
          <p:cNvSpPr txBox="1">
            <a:spLocks noGrp="1"/>
          </p:cNvSpPr>
          <p:nvPr>
            <p:ph type="body" idx="4294967295"/>
          </p:nvPr>
        </p:nvSpPr>
        <p:spPr>
          <a:xfrm>
            <a:off x="600888" y="1466661"/>
            <a:ext cx="5418917" cy="4710303"/>
          </a:xfrm>
        </p:spPr>
        <p:txBody>
          <a:bodyPr/>
          <a:lstStyle/>
          <a:p>
            <a:pPr marL="0" lvl="0" indent="0" algn="ctr">
              <a:buNone/>
            </a:pPr>
            <a:r>
              <a:rPr lang="en-AU" sz="2600" dirty="0">
                <a:latin typeface="Calibri" pitchFamily="34"/>
                <a:cs typeface="Calibri" pitchFamily="34"/>
              </a:rPr>
              <a:t>‘Coalition of the willing’ lead by              four Co-Chairs</a:t>
            </a:r>
          </a:p>
          <a:p>
            <a:pPr lvl="0"/>
            <a:endParaRPr lang="en-AU" dirty="0"/>
          </a:p>
        </p:txBody>
      </p:sp>
      <p:sp>
        <p:nvSpPr>
          <p:cNvPr id="4" name="Content Placeholder 3">
            <a:extLst>
              <a:ext uri="{FF2B5EF4-FFF2-40B4-BE49-F238E27FC236}">
                <a16:creationId xmlns:a16="http://schemas.microsoft.com/office/drawing/2014/main" id="{C2FCFF66-1DCD-B8E8-FFE2-6748978F248F}"/>
              </a:ext>
            </a:extLst>
          </p:cNvPr>
          <p:cNvSpPr txBox="1">
            <a:spLocks noGrp="1"/>
          </p:cNvSpPr>
          <p:nvPr>
            <p:ph type="body" idx="4294967295"/>
          </p:nvPr>
        </p:nvSpPr>
        <p:spPr>
          <a:xfrm>
            <a:off x="6172200" y="1466661"/>
            <a:ext cx="5380759" cy="4710303"/>
          </a:xfrm>
        </p:spPr>
        <p:txBody>
          <a:bodyPr/>
          <a:lstStyle/>
          <a:p>
            <a:pPr marL="0" lvl="0" indent="0" algn="ctr">
              <a:buNone/>
            </a:pPr>
            <a:r>
              <a:rPr lang="en-AU" sz="2600" dirty="0">
                <a:latin typeface="Calibri" pitchFamily="34"/>
                <a:cs typeface="Calibri" pitchFamily="34"/>
              </a:rPr>
              <a:t>70+ volunteer members, including those with lived experience, expertise in audiology, and broader hearing health care</a:t>
            </a:r>
          </a:p>
          <a:p>
            <a:pPr lvl="0"/>
            <a:endParaRPr lang="en-AU" dirty="0"/>
          </a:p>
        </p:txBody>
      </p:sp>
      <p:grpSp>
        <p:nvGrpSpPr>
          <p:cNvPr id="5" name="Group 41">
            <a:extLst>
              <a:ext uri="{FF2B5EF4-FFF2-40B4-BE49-F238E27FC236}">
                <a16:creationId xmlns:a16="http://schemas.microsoft.com/office/drawing/2014/main" id="{AE5E2032-8A44-8CBF-8BF8-11F21500A190}"/>
              </a:ext>
            </a:extLst>
          </p:cNvPr>
          <p:cNvGrpSpPr/>
          <p:nvPr/>
        </p:nvGrpSpPr>
        <p:grpSpPr>
          <a:xfrm>
            <a:off x="847063" y="2544327"/>
            <a:ext cx="5045695" cy="3884855"/>
            <a:chOff x="847063" y="2544327"/>
            <a:chExt cx="5045695" cy="3884855"/>
          </a:xfrm>
        </p:grpSpPr>
        <p:grpSp>
          <p:nvGrpSpPr>
            <p:cNvPr id="6" name="Group 3">
              <a:extLst>
                <a:ext uri="{FF2B5EF4-FFF2-40B4-BE49-F238E27FC236}">
                  <a16:creationId xmlns:a16="http://schemas.microsoft.com/office/drawing/2014/main" id="{6DC3E69C-AE44-EC00-2692-382BEB129917}"/>
                </a:ext>
              </a:extLst>
            </p:cNvPr>
            <p:cNvGrpSpPr/>
            <p:nvPr/>
          </p:nvGrpSpPr>
          <p:grpSpPr>
            <a:xfrm>
              <a:off x="1147599" y="4260692"/>
              <a:ext cx="4481053" cy="2168490"/>
              <a:chOff x="1147599" y="4260692"/>
              <a:chExt cx="4481053" cy="2168490"/>
            </a:xfrm>
          </p:grpSpPr>
          <p:grpSp>
            <p:nvGrpSpPr>
              <p:cNvPr id="7" name="Group 5">
                <a:extLst>
                  <a:ext uri="{FF2B5EF4-FFF2-40B4-BE49-F238E27FC236}">
                    <a16:creationId xmlns:a16="http://schemas.microsoft.com/office/drawing/2014/main" id="{8C0F59A0-B432-515F-1AAD-17C1A9BA2E1F}"/>
                  </a:ext>
                </a:extLst>
              </p:cNvPr>
              <p:cNvGrpSpPr/>
              <p:nvPr/>
            </p:nvGrpSpPr>
            <p:grpSpPr>
              <a:xfrm>
                <a:off x="1147599" y="4260692"/>
                <a:ext cx="967828" cy="483909"/>
                <a:chOff x="1147599" y="4260692"/>
                <a:chExt cx="967828" cy="483909"/>
              </a:xfrm>
            </p:grpSpPr>
            <p:sp>
              <p:nvSpPr>
                <p:cNvPr id="8" name="Rectangle 28">
                  <a:extLst>
                    <a:ext uri="{FF2B5EF4-FFF2-40B4-BE49-F238E27FC236}">
                      <a16:creationId xmlns:a16="http://schemas.microsoft.com/office/drawing/2014/main" id="{6831D4D1-F708-F896-CC73-F616AFD65C81}"/>
                    </a:ext>
                  </a:extLst>
                </p:cNvPr>
                <p:cNvSpPr/>
                <p:nvPr/>
              </p:nvSpPr>
              <p:spPr>
                <a:xfrm>
                  <a:off x="1147599" y="4260692"/>
                  <a:ext cx="967828" cy="483909"/>
                </a:xfrm>
                <a:prstGeom prst="rect">
                  <a:avLst/>
                </a:prstGeom>
                <a:solidFill>
                  <a:srgbClr val="156082"/>
                </a:solidFill>
                <a:ln w="19046"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9" name="TextBox 29">
                  <a:extLst>
                    <a:ext uri="{FF2B5EF4-FFF2-40B4-BE49-F238E27FC236}">
                      <a16:creationId xmlns:a16="http://schemas.microsoft.com/office/drawing/2014/main" id="{5D797B24-2622-B8C1-1E0B-DAB9EDBC124D}"/>
                    </a:ext>
                  </a:extLst>
                </p:cNvPr>
                <p:cNvSpPr txBox="1"/>
                <p:nvPr/>
              </p:nvSpPr>
              <p:spPr>
                <a:xfrm>
                  <a:off x="1147599" y="4260692"/>
                  <a:ext cx="967828" cy="483909"/>
                </a:xfrm>
                <a:prstGeom prst="rect">
                  <a:avLst/>
                </a:prstGeom>
                <a:no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400" b="0" i="0" u="none" strike="noStrike" kern="1200" cap="none" spc="0" baseline="0" dirty="0">
                      <a:solidFill>
                        <a:srgbClr val="FFFFFF"/>
                      </a:solidFill>
                      <a:uFillTx/>
                      <a:latin typeface="Calibri"/>
                    </a:rPr>
                    <a:t>Catherine McMahon</a:t>
                  </a:r>
                </a:p>
              </p:txBody>
            </p:sp>
          </p:grpSp>
          <p:grpSp>
            <p:nvGrpSpPr>
              <p:cNvPr id="10" name="Group 6">
                <a:extLst>
                  <a:ext uri="{FF2B5EF4-FFF2-40B4-BE49-F238E27FC236}">
                    <a16:creationId xmlns:a16="http://schemas.microsoft.com/office/drawing/2014/main" id="{FF4A8414-9C75-6956-8145-F0A5E7571E59}"/>
                  </a:ext>
                </a:extLst>
              </p:cNvPr>
              <p:cNvGrpSpPr/>
              <p:nvPr/>
            </p:nvGrpSpPr>
            <p:grpSpPr>
              <a:xfrm>
                <a:off x="2318671" y="4260692"/>
                <a:ext cx="967828" cy="483909"/>
                <a:chOff x="2318671" y="4260692"/>
                <a:chExt cx="967828" cy="483909"/>
              </a:xfrm>
            </p:grpSpPr>
            <p:sp>
              <p:nvSpPr>
                <p:cNvPr id="11" name="Rectangle 26">
                  <a:extLst>
                    <a:ext uri="{FF2B5EF4-FFF2-40B4-BE49-F238E27FC236}">
                      <a16:creationId xmlns:a16="http://schemas.microsoft.com/office/drawing/2014/main" id="{7C4B7FC0-8BC3-B0FB-A75B-0CF2D3D084E6}"/>
                    </a:ext>
                  </a:extLst>
                </p:cNvPr>
                <p:cNvSpPr/>
                <p:nvPr/>
              </p:nvSpPr>
              <p:spPr>
                <a:xfrm>
                  <a:off x="2318671" y="4260692"/>
                  <a:ext cx="967828" cy="483909"/>
                </a:xfrm>
                <a:prstGeom prst="rect">
                  <a:avLst/>
                </a:prstGeom>
                <a:solidFill>
                  <a:srgbClr val="156082"/>
                </a:solidFill>
                <a:ln w="19046"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12" name="TextBox 27">
                  <a:extLst>
                    <a:ext uri="{FF2B5EF4-FFF2-40B4-BE49-F238E27FC236}">
                      <a16:creationId xmlns:a16="http://schemas.microsoft.com/office/drawing/2014/main" id="{15AD14F4-61B7-B251-4968-6085D4C9B9ED}"/>
                    </a:ext>
                  </a:extLst>
                </p:cNvPr>
                <p:cNvSpPr txBox="1"/>
                <p:nvPr/>
              </p:nvSpPr>
              <p:spPr>
                <a:xfrm>
                  <a:off x="2318671" y="4260692"/>
                  <a:ext cx="967828" cy="483909"/>
                </a:xfrm>
                <a:prstGeom prst="rect">
                  <a:avLst/>
                </a:prstGeom>
                <a:no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400" b="0" i="0" u="none" strike="noStrike" kern="1200" cap="none" spc="0" baseline="0" dirty="0">
                      <a:solidFill>
                        <a:srgbClr val="FFFFFF"/>
                      </a:solidFill>
                      <a:uFillTx/>
                      <a:latin typeface="Calibri"/>
                    </a:rPr>
                    <a:t>Jaime Leigh</a:t>
                  </a:r>
                </a:p>
              </p:txBody>
            </p:sp>
          </p:grpSp>
          <p:grpSp>
            <p:nvGrpSpPr>
              <p:cNvPr id="13" name="Group 7">
                <a:extLst>
                  <a:ext uri="{FF2B5EF4-FFF2-40B4-BE49-F238E27FC236}">
                    <a16:creationId xmlns:a16="http://schemas.microsoft.com/office/drawing/2014/main" id="{2DECCD2A-F699-849E-08E5-A9A870A37004}"/>
                  </a:ext>
                </a:extLst>
              </p:cNvPr>
              <p:cNvGrpSpPr/>
              <p:nvPr/>
            </p:nvGrpSpPr>
            <p:grpSpPr>
              <a:xfrm>
                <a:off x="3489743" y="4260692"/>
                <a:ext cx="967828" cy="483909"/>
                <a:chOff x="3489743" y="4260692"/>
                <a:chExt cx="967828" cy="483909"/>
              </a:xfrm>
            </p:grpSpPr>
            <p:sp>
              <p:nvSpPr>
                <p:cNvPr id="14" name="Rectangle 24">
                  <a:extLst>
                    <a:ext uri="{FF2B5EF4-FFF2-40B4-BE49-F238E27FC236}">
                      <a16:creationId xmlns:a16="http://schemas.microsoft.com/office/drawing/2014/main" id="{3E1AD8F3-4DC3-FABB-34EA-7EB0A70192C2}"/>
                    </a:ext>
                  </a:extLst>
                </p:cNvPr>
                <p:cNvSpPr/>
                <p:nvPr/>
              </p:nvSpPr>
              <p:spPr>
                <a:xfrm>
                  <a:off x="3489743" y="4260692"/>
                  <a:ext cx="967828" cy="483909"/>
                </a:xfrm>
                <a:prstGeom prst="rect">
                  <a:avLst/>
                </a:prstGeom>
                <a:solidFill>
                  <a:srgbClr val="156082"/>
                </a:solidFill>
                <a:ln w="19046"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15" name="TextBox 25">
                  <a:extLst>
                    <a:ext uri="{FF2B5EF4-FFF2-40B4-BE49-F238E27FC236}">
                      <a16:creationId xmlns:a16="http://schemas.microsoft.com/office/drawing/2014/main" id="{FEAA17F2-1C75-7941-67BD-003C1041B1A2}"/>
                    </a:ext>
                  </a:extLst>
                </p:cNvPr>
                <p:cNvSpPr txBox="1"/>
                <p:nvPr/>
              </p:nvSpPr>
              <p:spPr>
                <a:xfrm>
                  <a:off x="3489743" y="4260692"/>
                  <a:ext cx="967828" cy="483909"/>
                </a:xfrm>
                <a:prstGeom prst="rect">
                  <a:avLst/>
                </a:prstGeom>
                <a:no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400" b="0" i="0" u="none" strike="noStrike" kern="1200" cap="none" spc="0" baseline="0" dirty="0">
                      <a:solidFill>
                        <a:srgbClr val="FFFFFF"/>
                      </a:solidFill>
                      <a:uFillTx/>
                      <a:latin typeface="Calibri"/>
                    </a:rPr>
                    <a:t>Payal Mukherjee</a:t>
                  </a:r>
                </a:p>
              </p:txBody>
            </p:sp>
          </p:grpSp>
          <p:grpSp>
            <p:nvGrpSpPr>
              <p:cNvPr id="16" name="Group 8">
                <a:extLst>
                  <a:ext uri="{FF2B5EF4-FFF2-40B4-BE49-F238E27FC236}">
                    <a16:creationId xmlns:a16="http://schemas.microsoft.com/office/drawing/2014/main" id="{FB69513D-3167-0C2F-E144-AABA6E12B28A}"/>
                  </a:ext>
                </a:extLst>
              </p:cNvPr>
              <p:cNvGrpSpPr/>
              <p:nvPr/>
            </p:nvGrpSpPr>
            <p:grpSpPr>
              <a:xfrm>
                <a:off x="4660824" y="4260692"/>
                <a:ext cx="967828" cy="483909"/>
                <a:chOff x="4660824" y="4260692"/>
                <a:chExt cx="967828" cy="483909"/>
              </a:xfrm>
            </p:grpSpPr>
            <p:sp>
              <p:nvSpPr>
                <p:cNvPr id="17" name="Rectangle 22">
                  <a:extLst>
                    <a:ext uri="{FF2B5EF4-FFF2-40B4-BE49-F238E27FC236}">
                      <a16:creationId xmlns:a16="http://schemas.microsoft.com/office/drawing/2014/main" id="{0CF3A707-3E43-2009-FD93-46FF8359CAEA}"/>
                    </a:ext>
                  </a:extLst>
                </p:cNvPr>
                <p:cNvSpPr/>
                <p:nvPr/>
              </p:nvSpPr>
              <p:spPr>
                <a:xfrm>
                  <a:off x="4660824" y="4260692"/>
                  <a:ext cx="967828" cy="483909"/>
                </a:xfrm>
                <a:prstGeom prst="rect">
                  <a:avLst/>
                </a:prstGeom>
                <a:solidFill>
                  <a:srgbClr val="156082"/>
                </a:solidFill>
                <a:ln w="19046" cap="flat">
                  <a:solidFill>
                    <a:srgbClr val="FFFFFF"/>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18" name="TextBox 23">
                  <a:extLst>
                    <a:ext uri="{FF2B5EF4-FFF2-40B4-BE49-F238E27FC236}">
                      <a16:creationId xmlns:a16="http://schemas.microsoft.com/office/drawing/2014/main" id="{FA13ACE2-CE0C-7BA1-565C-1E181FDC412C}"/>
                    </a:ext>
                  </a:extLst>
                </p:cNvPr>
                <p:cNvSpPr txBox="1"/>
                <p:nvPr/>
              </p:nvSpPr>
              <p:spPr>
                <a:xfrm>
                  <a:off x="4660824" y="4260692"/>
                  <a:ext cx="967828" cy="483909"/>
                </a:xfrm>
                <a:prstGeom prst="rect">
                  <a:avLst/>
                </a:prstGeom>
                <a:no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400" b="0" i="0" u="none" strike="noStrike" kern="1200" cap="none" spc="0" baseline="0" dirty="0">
                      <a:solidFill>
                        <a:srgbClr val="FFFFFF"/>
                      </a:solidFill>
                      <a:uFillTx/>
                      <a:latin typeface="Calibri"/>
                    </a:rPr>
                    <a:t>Bamini Gopinath</a:t>
                  </a:r>
                </a:p>
              </p:txBody>
            </p:sp>
          </p:grpSp>
          <p:sp>
            <p:nvSpPr>
              <p:cNvPr id="19" name="TextBox 9">
                <a:extLst>
                  <a:ext uri="{FF2B5EF4-FFF2-40B4-BE49-F238E27FC236}">
                    <a16:creationId xmlns:a16="http://schemas.microsoft.com/office/drawing/2014/main" id="{AA24C95D-D5F6-109F-6FF7-D194F664A78C}"/>
                  </a:ext>
                </a:extLst>
              </p:cNvPr>
              <p:cNvSpPr txBox="1"/>
              <p:nvPr/>
            </p:nvSpPr>
            <p:spPr>
              <a:xfrm>
                <a:off x="1147599" y="5945273"/>
                <a:ext cx="967828" cy="483909"/>
              </a:xfrm>
              <a:prstGeom prst="rect">
                <a:avLst/>
              </a:prstGeom>
              <a:solidFill>
                <a:srgbClr val="FF7F7F"/>
              </a:solid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500" b="0" i="0" u="none" strike="noStrike" kern="1200" cap="none" spc="0" baseline="0" dirty="0">
                    <a:solidFill>
                      <a:srgbClr val="000000"/>
                    </a:solidFill>
                    <a:uFillTx/>
                    <a:latin typeface="Calibri"/>
                  </a:rPr>
                  <a:t>Advocacy</a:t>
                </a:r>
              </a:p>
            </p:txBody>
          </p:sp>
          <p:sp>
            <p:nvSpPr>
              <p:cNvPr id="20" name="TextBox 10">
                <a:extLst>
                  <a:ext uri="{FF2B5EF4-FFF2-40B4-BE49-F238E27FC236}">
                    <a16:creationId xmlns:a16="http://schemas.microsoft.com/office/drawing/2014/main" id="{6B7D3A09-6A22-645A-F7E6-6CB335C44FFC}"/>
                  </a:ext>
                </a:extLst>
              </p:cNvPr>
              <p:cNvSpPr txBox="1"/>
              <p:nvPr/>
            </p:nvSpPr>
            <p:spPr>
              <a:xfrm>
                <a:off x="2882691" y="5937482"/>
                <a:ext cx="967828" cy="483909"/>
              </a:xfrm>
              <a:prstGeom prst="rect">
                <a:avLst/>
              </a:prstGeom>
              <a:solidFill>
                <a:srgbClr val="A1A9B4"/>
              </a:solid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500" b="0" i="0" u="none" strike="noStrike" kern="1200" cap="none" spc="0" baseline="0" dirty="0">
                    <a:solidFill>
                      <a:srgbClr val="000000"/>
                    </a:solidFill>
                    <a:uFillTx/>
                    <a:latin typeface="Calibri"/>
                  </a:rPr>
                  <a:t>Guidelines</a:t>
                </a:r>
              </a:p>
            </p:txBody>
          </p:sp>
          <p:sp>
            <p:nvSpPr>
              <p:cNvPr id="21" name="TextBox 11">
                <a:extLst>
                  <a:ext uri="{FF2B5EF4-FFF2-40B4-BE49-F238E27FC236}">
                    <a16:creationId xmlns:a16="http://schemas.microsoft.com/office/drawing/2014/main" id="{E28C3B4F-5471-B0A5-FBF5-03CC0AC5C507}"/>
                  </a:ext>
                </a:extLst>
              </p:cNvPr>
              <p:cNvSpPr txBox="1"/>
              <p:nvPr/>
            </p:nvSpPr>
            <p:spPr>
              <a:xfrm>
                <a:off x="4660824" y="5945273"/>
                <a:ext cx="967828" cy="483909"/>
              </a:xfrm>
              <a:prstGeom prst="rect">
                <a:avLst/>
              </a:prstGeom>
              <a:solidFill>
                <a:srgbClr val="C7E7A7"/>
              </a:solidFill>
              <a:ln cap="flat">
                <a:noFill/>
              </a:ln>
            </p:spPr>
            <p:txBody>
              <a:bodyPr vert="horz" wrap="square" lIns="9528" tIns="9528" rIns="9528" bIns="9528" anchor="ctr" anchorCtr="1" compatLnSpc="1">
                <a:noAutofit/>
              </a:bodyPr>
              <a:lstStyle/>
              <a:p>
                <a:pPr marL="0" marR="0" lvl="0" indent="0" algn="ctr" defTabSz="666753"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AU" sz="1500" b="0" i="0" u="none" strike="noStrike" kern="1200" cap="none" spc="0" baseline="0" dirty="0">
                    <a:solidFill>
                      <a:srgbClr val="000000"/>
                    </a:solidFill>
                    <a:uFillTx/>
                    <a:latin typeface="Calibri"/>
                  </a:rPr>
                  <a:t>Education</a:t>
                </a:r>
              </a:p>
            </p:txBody>
          </p:sp>
          <p:cxnSp>
            <p:nvCxnSpPr>
              <p:cNvPr id="22" name="Straight Connector 12">
                <a:extLst>
                  <a:ext uri="{FF2B5EF4-FFF2-40B4-BE49-F238E27FC236}">
                    <a16:creationId xmlns:a16="http://schemas.microsoft.com/office/drawing/2014/main" id="{4739B81B-7606-2A47-2C72-20A8FD929257}"/>
                  </a:ext>
                </a:extLst>
              </p:cNvPr>
              <p:cNvCxnSpPr>
                <a:stCxn id="8" idx="2"/>
              </p:cNvCxnSpPr>
              <p:nvPr/>
            </p:nvCxnSpPr>
            <p:spPr>
              <a:xfrm>
                <a:off x="1631518" y="4744602"/>
                <a:ext cx="0" cy="386562"/>
              </a:xfrm>
              <a:prstGeom prst="straightConnector1">
                <a:avLst/>
              </a:prstGeom>
              <a:noFill/>
              <a:ln w="12701" cap="flat">
                <a:solidFill>
                  <a:srgbClr val="156082"/>
                </a:solidFill>
                <a:prstDash val="solid"/>
                <a:miter/>
              </a:ln>
            </p:spPr>
          </p:cxnSp>
          <p:cxnSp>
            <p:nvCxnSpPr>
              <p:cNvPr id="23" name="Straight Connector 13">
                <a:extLst>
                  <a:ext uri="{FF2B5EF4-FFF2-40B4-BE49-F238E27FC236}">
                    <a16:creationId xmlns:a16="http://schemas.microsoft.com/office/drawing/2014/main" id="{7233BFBD-7924-5D72-0D31-386D602226E4}"/>
                  </a:ext>
                </a:extLst>
              </p:cNvPr>
              <p:cNvCxnSpPr/>
              <p:nvPr/>
            </p:nvCxnSpPr>
            <p:spPr>
              <a:xfrm>
                <a:off x="1631518" y="5131164"/>
                <a:ext cx="3513216" cy="0"/>
              </a:xfrm>
              <a:prstGeom prst="straightConnector1">
                <a:avLst/>
              </a:prstGeom>
              <a:noFill/>
              <a:ln w="12701" cap="flat">
                <a:solidFill>
                  <a:srgbClr val="156082"/>
                </a:solidFill>
                <a:prstDash val="solid"/>
                <a:miter/>
              </a:ln>
            </p:spPr>
          </p:cxnSp>
          <p:cxnSp>
            <p:nvCxnSpPr>
              <p:cNvPr id="24" name="Straight Connector 14">
                <a:extLst>
                  <a:ext uri="{FF2B5EF4-FFF2-40B4-BE49-F238E27FC236}">
                    <a16:creationId xmlns:a16="http://schemas.microsoft.com/office/drawing/2014/main" id="{7986BC0F-0C66-BE91-EF2D-63E1751E7CA9}"/>
                  </a:ext>
                </a:extLst>
              </p:cNvPr>
              <p:cNvCxnSpPr/>
              <p:nvPr/>
            </p:nvCxnSpPr>
            <p:spPr>
              <a:xfrm>
                <a:off x="5144734" y="4745333"/>
                <a:ext cx="0" cy="386563"/>
              </a:xfrm>
              <a:prstGeom prst="straightConnector1">
                <a:avLst/>
              </a:prstGeom>
              <a:noFill/>
              <a:ln w="12701" cap="flat">
                <a:solidFill>
                  <a:srgbClr val="156082"/>
                </a:solidFill>
                <a:prstDash val="solid"/>
                <a:miter/>
              </a:ln>
            </p:spPr>
          </p:cxnSp>
          <p:cxnSp>
            <p:nvCxnSpPr>
              <p:cNvPr id="25" name="Straight Connector 15">
                <a:extLst>
                  <a:ext uri="{FF2B5EF4-FFF2-40B4-BE49-F238E27FC236}">
                    <a16:creationId xmlns:a16="http://schemas.microsoft.com/office/drawing/2014/main" id="{EFCD2B27-2E2B-8AFE-949B-565E65AE7445}"/>
                  </a:ext>
                </a:extLst>
              </p:cNvPr>
              <p:cNvCxnSpPr/>
              <p:nvPr/>
            </p:nvCxnSpPr>
            <p:spPr>
              <a:xfrm>
                <a:off x="3883127" y="4740176"/>
                <a:ext cx="0" cy="386553"/>
              </a:xfrm>
              <a:prstGeom prst="straightConnector1">
                <a:avLst/>
              </a:prstGeom>
              <a:noFill/>
              <a:ln w="12701" cap="flat">
                <a:solidFill>
                  <a:srgbClr val="156082"/>
                </a:solidFill>
                <a:prstDash val="solid"/>
                <a:miter/>
              </a:ln>
            </p:spPr>
          </p:cxnSp>
          <p:cxnSp>
            <p:nvCxnSpPr>
              <p:cNvPr id="26" name="Straight Connector 16">
                <a:extLst>
                  <a:ext uri="{FF2B5EF4-FFF2-40B4-BE49-F238E27FC236}">
                    <a16:creationId xmlns:a16="http://schemas.microsoft.com/office/drawing/2014/main" id="{28A73120-E851-73B6-3C2D-33C25A64D940}"/>
                  </a:ext>
                </a:extLst>
              </p:cNvPr>
              <p:cNvCxnSpPr/>
              <p:nvPr/>
            </p:nvCxnSpPr>
            <p:spPr>
              <a:xfrm>
                <a:off x="2824974" y="4737387"/>
                <a:ext cx="0" cy="386553"/>
              </a:xfrm>
              <a:prstGeom prst="straightConnector1">
                <a:avLst/>
              </a:prstGeom>
              <a:noFill/>
              <a:ln w="12701" cap="flat">
                <a:solidFill>
                  <a:srgbClr val="156082"/>
                </a:solidFill>
                <a:prstDash val="solid"/>
                <a:miter/>
              </a:ln>
            </p:spPr>
          </p:cxnSp>
          <p:cxnSp>
            <p:nvCxnSpPr>
              <p:cNvPr id="27" name="Straight Connector 17">
                <a:extLst>
                  <a:ext uri="{FF2B5EF4-FFF2-40B4-BE49-F238E27FC236}">
                    <a16:creationId xmlns:a16="http://schemas.microsoft.com/office/drawing/2014/main" id="{8B2831CF-53EE-9AB6-1987-F13E2F164D64}"/>
                  </a:ext>
                </a:extLst>
              </p:cNvPr>
              <p:cNvCxnSpPr>
                <a:endCxn id="20" idx="0"/>
              </p:cNvCxnSpPr>
              <p:nvPr/>
            </p:nvCxnSpPr>
            <p:spPr>
              <a:xfrm>
                <a:off x="3366610" y="5131164"/>
                <a:ext cx="0" cy="806318"/>
              </a:xfrm>
              <a:prstGeom prst="straightConnector1">
                <a:avLst/>
              </a:prstGeom>
              <a:noFill/>
              <a:ln w="12701" cap="flat">
                <a:solidFill>
                  <a:srgbClr val="156082"/>
                </a:solidFill>
                <a:prstDash val="solid"/>
                <a:miter/>
              </a:ln>
            </p:spPr>
          </p:cxnSp>
          <p:cxnSp>
            <p:nvCxnSpPr>
              <p:cNvPr id="28" name="Straight Connector 18">
                <a:extLst>
                  <a:ext uri="{FF2B5EF4-FFF2-40B4-BE49-F238E27FC236}">
                    <a16:creationId xmlns:a16="http://schemas.microsoft.com/office/drawing/2014/main" id="{6799905E-54A8-8ABF-31D1-5C79593266ED}"/>
                  </a:ext>
                </a:extLst>
              </p:cNvPr>
              <p:cNvCxnSpPr>
                <a:endCxn id="19" idx="0"/>
              </p:cNvCxnSpPr>
              <p:nvPr/>
            </p:nvCxnSpPr>
            <p:spPr>
              <a:xfrm>
                <a:off x="1631518" y="5465917"/>
                <a:ext cx="0" cy="479356"/>
              </a:xfrm>
              <a:prstGeom prst="straightConnector1">
                <a:avLst/>
              </a:prstGeom>
              <a:noFill/>
              <a:ln w="12701" cap="flat">
                <a:solidFill>
                  <a:srgbClr val="156082"/>
                </a:solidFill>
                <a:prstDash val="solid"/>
                <a:miter/>
              </a:ln>
            </p:spPr>
          </p:cxnSp>
          <p:cxnSp>
            <p:nvCxnSpPr>
              <p:cNvPr id="29" name="Straight Connector 19">
                <a:extLst>
                  <a:ext uri="{FF2B5EF4-FFF2-40B4-BE49-F238E27FC236}">
                    <a16:creationId xmlns:a16="http://schemas.microsoft.com/office/drawing/2014/main" id="{E34E2C79-F587-634C-5865-8B52FEEAEBCD}"/>
                  </a:ext>
                </a:extLst>
              </p:cNvPr>
              <p:cNvCxnSpPr/>
              <p:nvPr/>
            </p:nvCxnSpPr>
            <p:spPr>
              <a:xfrm>
                <a:off x="1626306" y="5465917"/>
                <a:ext cx="3513216" cy="0"/>
              </a:xfrm>
              <a:prstGeom prst="straightConnector1">
                <a:avLst/>
              </a:prstGeom>
              <a:noFill/>
              <a:ln w="12701" cap="flat">
                <a:solidFill>
                  <a:srgbClr val="156082"/>
                </a:solidFill>
                <a:prstDash val="solid"/>
                <a:miter/>
              </a:ln>
            </p:spPr>
          </p:cxnSp>
          <p:cxnSp>
            <p:nvCxnSpPr>
              <p:cNvPr id="30" name="Straight Connector 20">
                <a:extLst>
                  <a:ext uri="{FF2B5EF4-FFF2-40B4-BE49-F238E27FC236}">
                    <a16:creationId xmlns:a16="http://schemas.microsoft.com/office/drawing/2014/main" id="{FCE5EF54-E87A-4ECE-0166-A775334C817B}"/>
                  </a:ext>
                </a:extLst>
              </p:cNvPr>
              <p:cNvCxnSpPr>
                <a:endCxn id="21" idx="0"/>
              </p:cNvCxnSpPr>
              <p:nvPr/>
            </p:nvCxnSpPr>
            <p:spPr>
              <a:xfrm>
                <a:off x="5144734" y="5464490"/>
                <a:ext cx="0" cy="480783"/>
              </a:xfrm>
              <a:prstGeom prst="straightConnector1">
                <a:avLst/>
              </a:prstGeom>
              <a:noFill/>
              <a:ln w="12701" cap="flat">
                <a:solidFill>
                  <a:srgbClr val="156082"/>
                </a:solidFill>
                <a:prstDash val="solid"/>
                <a:miter/>
              </a:ln>
            </p:spPr>
          </p:cxnSp>
          <p:sp>
            <p:nvSpPr>
              <p:cNvPr id="31" name="TextBox 21">
                <a:extLst>
                  <a:ext uri="{FF2B5EF4-FFF2-40B4-BE49-F238E27FC236}">
                    <a16:creationId xmlns:a16="http://schemas.microsoft.com/office/drawing/2014/main" id="{460041E8-8BC1-49CE-FD9E-B6A3294CCBED}"/>
                  </a:ext>
                </a:extLst>
              </p:cNvPr>
              <p:cNvSpPr txBox="1"/>
              <p:nvPr/>
            </p:nvSpPr>
            <p:spPr>
              <a:xfrm>
                <a:off x="2598651" y="5581890"/>
                <a:ext cx="1597639" cy="27699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1" i="0" u="none" strike="noStrike" kern="1200" cap="none" spc="0" baseline="0" dirty="0">
                    <a:solidFill>
                      <a:srgbClr val="000000"/>
                    </a:solidFill>
                    <a:uFillTx/>
                    <a:latin typeface="Arial" pitchFamily="34"/>
                  </a:rPr>
                  <a:t>ANZ HHC Members</a:t>
                </a:r>
                <a:endParaRPr lang="en-AU" sz="1200" b="0" i="0" u="none" strike="noStrike" kern="1200" cap="none" spc="0" baseline="0" dirty="0">
                  <a:solidFill>
                    <a:srgbClr val="000000"/>
                  </a:solidFill>
                  <a:uFillTx/>
                  <a:latin typeface="Calibri"/>
                </a:endParaRPr>
              </a:p>
            </p:txBody>
          </p:sp>
          <p:sp>
            <p:nvSpPr>
              <p:cNvPr id="32" name="TextBox 4">
                <a:extLst>
                  <a:ext uri="{FF2B5EF4-FFF2-40B4-BE49-F238E27FC236}">
                    <a16:creationId xmlns:a16="http://schemas.microsoft.com/office/drawing/2014/main" id="{3DDA574E-187B-D16E-6BDE-9B82B0C02DA5}"/>
                  </a:ext>
                </a:extLst>
              </p:cNvPr>
              <p:cNvSpPr txBox="1"/>
              <p:nvPr/>
            </p:nvSpPr>
            <p:spPr>
              <a:xfrm>
                <a:off x="2535018" y="4789627"/>
                <a:ext cx="2069753" cy="276999"/>
              </a:xfrm>
              <a:prstGeom prst="rect">
                <a:avLst/>
              </a:prstGeom>
              <a:solidFill>
                <a:srgbClr val="FFFFFF"/>
              </a:solid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AU" sz="1200" b="1" i="0" u="none" strike="noStrike" kern="1200" cap="none" spc="0" baseline="0" dirty="0">
                    <a:solidFill>
                      <a:srgbClr val="000000"/>
                    </a:solidFill>
                    <a:uFillTx/>
                    <a:latin typeface="Arial" pitchFamily="34"/>
                  </a:rPr>
                  <a:t>ANZ HHC Co-chairs</a:t>
                </a:r>
                <a:endParaRPr lang="en-AU" sz="1200" b="0" i="0" u="none" strike="noStrike" kern="1200" cap="none" spc="0" baseline="0" dirty="0">
                  <a:solidFill>
                    <a:srgbClr val="000000"/>
                  </a:solidFill>
                  <a:uFillTx/>
                  <a:latin typeface="Calibri"/>
                </a:endParaRPr>
              </a:p>
            </p:txBody>
          </p:sp>
        </p:grpSp>
        <p:grpSp>
          <p:nvGrpSpPr>
            <p:cNvPr id="33" name="Group 30">
              <a:extLst>
                <a:ext uri="{FF2B5EF4-FFF2-40B4-BE49-F238E27FC236}">
                  <a16:creationId xmlns:a16="http://schemas.microsoft.com/office/drawing/2014/main" id="{6902B27B-C98B-E29C-36CC-03EDDBF1D3DA}"/>
                </a:ext>
              </a:extLst>
            </p:cNvPr>
            <p:cNvGrpSpPr/>
            <p:nvPr/>
          </p:nvGrpSpPr>
          <p:grpSpPr>
            <a:xfrm>
              <a:off x="1152793" y="3063111"/>
              <a:ext cx="4460241" cy="1081114"/>
              <a:chOff x="1152793" y="3063111"/>
              <a:chExt cx="4460241" cy="1081114"/>
            </a:xfrm>
          </p:grpSpPr>
          <p:pic>
            <p:nvPicPr>
              <p:cNvPr id="34" name="Picture 31" descr="A person in a blue scrubs and a blue head wrap&#10;&#10;Description automatically generated">
                <a:extLst>
                  <a:ext uri="{FF2B5EF4-FFF2-40B4-BE49-F238E27FC236}">
                    <a16:creationId xmlns:a16="http://schemas.microsoft.com/office/drawing/2014/main" id="{51FB6A9E-CBE2-4589-A9BA-BC530F09CF7F}"/>
                  </a:ext>
                </a:extLst>
              </p:cNvPr>
              <p:cNvPicPr>
                <a:picLocks noChangeAspect="1"/>
              </p:cNvPicPr>
              <p:nvPr/>
            </p:nvPicPr>
            <p:blipFill>
              <a:blip r:embed="rId2"/>
              <a:srcRect/>
              <a:stretch>
                <a:fillRect/>
              </a:stretch>
            </p:blipFill>
            <p:spPr>
              <a:xfrm>
                <a:off x="3492267" y="3104095"/>
                <a:ext cx="962790" cy="1040130"/>
              </a:xfrm>
              <a:prstGeom prst="rect">
                <a:avLst/>
              </a:prstGeom>
              <a:noFill/>
              <a:ln cap="flat">
                <a:noFill/>
              </a:ln>
            </p:spPr>
          </p:pic>
          <p:pic>
            <p:nvPicPr>
              <p:cNvPr id="35" name="Picture 32" descr="A person in a black and white dress&#10;&#10;Description automatically generated">
                <a:extLst>
                  <a:ext uri="{FF2B5EF4-FFF2-40B4-BE49-F238E27FC236}">
                    <a16:creationId xmlns:a16="http://schemas.microsoft.com/office/drawing/2014/main" id="{566AF334-E3AA-149E-1ACB-5D09EF9F709B}"/>
                  </a:ext>
                </a:extLst>
              </p:cNvPr>
              <p:cNvPicPr>
                <a:picLocks noChangeAspect="1"/>
              </p:cNvPicPr>
              <p:nvPr/>
            </p:nvPicPr>
            <p:blipFill>
              <a:blip r:embed="rId3"/>
              <a:srcRect/>
              <a:stretch>
                <a:fillRect/>
              </a:stretch>
            </p:blipFill>
            <p:spPr>
              <a:xfrm>
                <a:off x="4746394" y="3080951"/>
                <a:ext cx="866640" cy="1063273"/>
              </a:xfrm>
              <a:prstGeom prst="rect">
                <a:avLst/>
              </a:prstGeom>
              <a:noFill/>
              <a:ln cap="flat">
                <a:noFill/>
              </a:ln>
            </p:spPr>
          </p:pic>
          <p:pic>
            <p:nvPicPr>
              <p:cNvPr id="36" name="Picture 33">
                <a:extLst>
                  <a:ext uri="{FF2B5EF4-FFF2-40B4-BE49-F238E27FC236}">
                    <a16:creationId xmlns:a16="http://schemas.microsoft.com/office/drawing/2014/main" id="{0E8AA033-FA4E-8F7B-FB74-609D82FDDD2D}"/>
                  </a:ext>
                </a:extLst>
              </p:cNvPr>
              <p:cNvPicPr>
                <a:picLocks noChangeAspect="1"/>
              </p:cNvPicPr>
              <p:nvPr/>
            </p:nvPicPr>
            <p:blipFill>
              <a:blip r:embed="rId4"/>
              <a:srcRect/>
              <a:stretch>
                <a:fillRect/>
              </a:stretch>
            </p:blipFill>
            <p:spPr>
              <a:xfrm>
                <a:off x="2365443" y="3063111"/>
                <a:ext cx="814318" cy="1065751"/>
              </a:xfrm>
              <a:prstGeom prst="rect">
                <a:avLst/>
              </a:prstGeom>
              <a:noFill/>
              <a:ln cap="flat">
                <a:noFill/>
              </a:ln>
            </p:spPr>
          </p:pic>
          <p:pic>
            <p:nvPicPr>
              <p:cNvPr id="37" name="Picture 34" descr="A person standing in front of a colorful wall&#10;&#10;Description automatically generated">
                <a:extLst>
                  <a:ext uri="{FF2B5EF4-FFF2-40B4-BE49-F238E27FC236}">
                    <a16:creationId xmlns:a16="http://schemas.microsoft.com/office/drawing/2014/main" id="{1945934B-8C8F-1B8C-7956-F47FB9891398}"/>
                  </a:ext>
                </a:extLst>
              </p:cNvPr>
              <p:cNvPicPr>
                <a:picLocks noChangeAspect="1"/>
              </p:cNvPicPr>
              <p:nvPr/>
            </p:nvPicPr>
            <p:blipFill>
              <a:blip r:embed="rId5"/>
              <a:srcRect/>
              <a:stretch>
                <a:fillRect/>
              </a:stretch>
            </p:blipFill>
            <p:spPr>
              <a:xfrm>
                <a:off x="1152793" y="3080951"/>
                <a:ext cx="863659" cy="1063273"/>
              </a:xfrm>
              <a:prstGeom prst="rect">
                <a:avLst/>
              </a:prstGeom>
              <a:noFill/>
              <a:ln cap="flat">
                <a:noFill/>
              </a:ln>
            </p:spPr>
          </p:pic>
        </p:grpSp>
        <p:grpSp>
          <p:nvGrpSpPr>
            <p:cNvPr id="38" name="Group 35">
              <a:extLst>
                <a:ext uri="{FF2B5EF4-FFF2-40B4-BE49-F238E27FC236}">
                  <a16:creationId xmlns:a16="http://schemas.microsoft.com/office/drawing/2014/main" id="{DF087E0F-FC50-4020-AAC2-EA68C13755A9}"/>
                </a:ext>
              </a:extLst>
            </p:cNvPr>
            <p:cNvGrpSpPr/>
            <p:nvPr/>
          </p:nvGrpSpPr>
          <p:grpSpPr>
            <a:xfrm>
              <a:off x="847063" y="2544327"/>
              <a:ext cx="5045695" cy="484137"/>
              <a:chOff x="847063" y="2544327"/>
              <a:chExt cx="5045695" cy="484137"/>
            </a:xfrm>
          </p:grpSpPr>
          <p:pic>
            <p:nvPicPr>
              <p:cNvPr id="39" name="Picture 2" descr="Staff Portal - Logo">
                <a:extLst>
                  <a:ext uri="{FF2B5EF4-FFF2-40B4-BE49-F238E27FC236}">
                    <a16:creationId xmlns:a16="http://schemas.microsoft.com/office/drawing/2014/main" id="{3E831707-F17F-07DD-E7B3-DF1ADF8FDF28}"/>
                  </a:ext>
                </a:extLst>
              </p:cNvPr>
              <p:cNvPicPr>
                <a:picLocks noChangeAspect="1"/>
              </p:cNvPicPr>
              <p:nvPr/>
            </p:nvPicPr>
            <p:blipFill>
              <a:blip r:embed="rId6"/>
              <a:srcRect/>
              <a:stretch>
                <a:fillRect/>
              </a:stretch>
            </p:blipFill>
            <p:spPr>
              <a:xfrm>
                <a:off x="4611108" y="2544327"/>
                <a:ext cx="1281650" cy="479154"/>
              </a:xfrm>
              <a:prstGeom prst="rect">
                <a:avLst/>
              </a:prstGeom>
              <a:noFill/>
              <a:ln cap="flat">
                <a:noFill/>
              </a:ln>
            </p:spPr>
          </p:pic>
          <p:pic>
            <p:nvPicPr>
              <p:cNvPr id="40" name="Picture 4" descr="FRACS branding | RACS">
                <a:extLst>
                  <a:ext uri="{FF2B5EF4-FFF2-40B4-BE49-F238E27FC236}">
                    <a16:creationId xmlns:a16="http://schemas.microsoft.com/office/drawing/2014/main" id="{427F8F7F-1442-DB48-B0B9-DF4F2540D3D0}"/>
                  </a:ext>
                </a:extLst>
              </p:cNvPr>
              <p:cNvPicPr>
                <a:picLocks noChangeAspect="1"/>
              </p:cNvPicPr>
              <p:nvPr/>
            </p:nvPicPr>
            <p:blipFill>
              <a:blip r:embed="rId7"/>
              <a:srcRect/>
              <a:stretch>
                <a:fillRect/>
              </a:stretch>
            </p:blipFill>
            <p:spPr>
              <a:xfrm>
                <a:off x="3218514" y="2566583"/>
                <a:ext cx="1451847" cy="357493"/>
              </a:xfrm>
              <a:prstGeom prst="rect">
                <a:avLst/>
              </a:prstGeom>
              <a:noFill/>
              <a:ln cap="flat">
                <a:noFill/>
              </a:ln>
            </p:spPr>
          </p:pic>
          <p:pic>
            <p:nvPicPr>
              <p:cNvPr id="41" name="Picture 2" descr="Staff Portal - Logo">
                <a:extLst>
                  <a:ext uri="{FF2B5EF4-FFF2-40B4-BE49-F238E27FC236}">
                    <a16:creationId xmlns:a16="http://schemas.microsoft.com/office/drawing/2014/main" id="{3BD38BE3-8431-8361-5DFC-A9C88518D740}"/>
                  </a:ext>
                </a:extLst>
              </p:cNvPr>
              <p:cNvPicPr>
                <a:picLocks noChangeAspect="1"/>
              </p:cNvPicPr>
              <p:nvPr/>
            </p:nvPicPr>
            <p:blipFill>
              <a:blip r:embed="rId6"/>
              <a:srcRect/>
              <a:stretch>
                <a:fillRect/>
              </a:stretch>
            </p:blipFill>
            <p:spPr>
              <a:xfrm>
                <a:off x="847063" y="2549310"/>
                <a:ext cx="1281650" cy="479154"/>
              </a:xfrm>
              <a:prstGeom prst="rect">
                <a:avLst/>
              </a:prstGeom>
              <a:noFill/>
              <a:ln cap="flat">
                <a:noFill/>
              </a:ln>
            </p:spPr>
          </p:pic>
          <p:pic>
            <p:nvPicPr>
              <p:cNvPr id="42" name="Picture 6" descr="The Royal Victorian Eye and Ear Hospital | Melbourne">
                <a:extLst>
                  <a:ext uri="{FF2B5EF4-FFF2-40B4-BE49-F238E27FC236}">
                    <a16:creationId xmlns:a16="http://schemas.microsoft.com/office/drawing/2014/main" id="{2B5B726E-4813-D470-3401-075CB6D1EEAD}"/>
                  </a:ext>
                </a:extLst>
              </p:cNvPr>
              <p:cNvPicPr>
                <a:picLocks noChangeAspect="1"/>
              </p:cNvPicPr>
              <p:nvPr/>
            </p:nvPicPr>
            <p:blipFill>
              <a:blip r:embed="rId8"/>
              <a:srcRect/>
              <a:stretch>
                <a:fillRect/>
              </a:stretch>
            </p:blipFill>
            <p:spPr>
              <a:xfrm>
                <a:off x="2186623" y="2650909"/>
                <a:ext cx="1006827" cy="269729"/>
              </a:xfrm>
              <a:prstGeom prst="rect">
                <a:avLst/>
              </a:prstGeom>
              <a:noFill/>
              <a:ln cap="flat">
                <a:noFill/>
              </a:ln>
            </p:spPr>
          </p:pic>
        </p:grpSp>
      </p:grpSp>
      <p:pic>
        <p:nvPicPr>
          <p:cNvPr id="43" name="Picture 48" descr="A logo for a company&#10;&#10;Description automatically generated">
            <a:extLst>
              <a:ext uri="{FF2B5EF4-FFF2-40B4-BE49-F238E27FC236}">
                <a16:creationId xmlns:a16="http://schemas.microsoft.com/office/drawing/2014/main" id="{CCD0660B-FBC1-A83A-D451-7AAE77D1F1A5}"/>
              </a:ext>
            </a:extLst>
          </p:cNvPr>
          <p:cNvPicPr>
            <a:picLocks noChangeAspect="1"/>
          </p:cNvPicPr>
          <p:nvPr/>
        </p:nvPicPr>
        <p:blipFill>
          <a:blip r:embed="rId9"/>
          <a:stretch>
            <a:fillRect/>
          </a:stretch>
        </p:blipFill>
        <p:spPr>
          <a:xfrm>
            <a:off x="10342886" y="3332915"/>
            <a:ext cx="1044967" cy="1044967"/>
          </a:xfrm>
          <a:prstGeom prst="rect">
            <a:avLst/>
          </a:prstGeom>
          <a:noFill/>
          <a:ln cap="flat">
            <a:noFill/>
          </a:ln>
        </p:spPr>
      </p:pic>
      <p:pic>
        <p:nvPicPr>
          <p:cNvPr id="44" name="Picture 4" descr="FRACS branding | RACS">
            <a:extLst>
              <a:ext uri="{FF2B5EF4-FFF2-40B4-BE49-F238E27FC236}">
                <a16:creationId xmlns:a16="http://schemas.microsoft.com/office/drawing/2014/main" id="{036EB856-82E9-774F-2EA1-75CD733883E0}"/>
              </a:ext>
            </a:extLst>
          </p:cNvPr>
          <p:cNvPicPr>
            <a:picLocks noChangeAspect="1"/>
          </p:cNvPicPr>
          <p:nvPr/>
        </p:nvPicPr>
        <p:blipFill>
          <a:blip r:embed="rId7"/>
          <a:srcRect/>
          <a:stretch>
            <a:fillRect/>
          </a:stretch>
        </p:blipFill>
        <p:spPr>
          <a:xfrm>
            <a:off x="8139097" y="5006730"/>
            <a:ext cx="1728389" cy="425580"/>
          </a:xfrm>
          <a:prstGeom prst="rect">
            <a:avLst/>
          </a:prstGeom>
          <a:noFill/>
          <a:ln cap="flat">
            <a:noFill/>
          </a:ln>
        </p:spPr>
      </p:pic>
      <p:pic>
        <p:nvPicPr>
          <p:cNvPr id="45" name="Picture 2" descr="Staff Portal - Logo">
            <a:extLst>
              <a:ext uri="{FF2B5EF4-FFF2-40B4-BE49-F238E27FC236}">
                <a16:creationId xmlns:a16="http://schemas.microsoft.com/office/drawing/2014/main" id="{1A33D810-8511-EB17-762C-408AAAF75E84}"/>
              </a:ext>
            </a:extLst>
          </p:cNvPr>
          <p:cNvPicPr>
            <a:picLocks noChangeAspect="1"/>
          </p:cNvPicPr>
          <p:nvPr/>
        </p:nvPicPr>
        <p:blipFill>
          <a:blip r:embed="rId6"/>
          <a:srcRect/>
          <a:stretch>
            <a:fillRect/>
          </a:stretch>
        </p:blipFill>
        <p:spPr>
          <a:xfrm>
            <a:off x="9984397" y="2972549"/>
            <a:ext cx="1667582" cy="623437"/>
          </a:xfrm>
          <a:prstGeom prst="rect">
            <a:avLst/>
          </a:prstGeom>
          <a:noFill/>
          <a:ln cap="flat">
            <a:noFill/>
          </a:ln>
        </p:spPr>
      </p:pic>
      <p:pic>
        <p:nvPicPr>
          <p:cNvPr id="46" name="Picture 6" descr="The Royal Victorian Eye and Ear Hospital | Melbourne">
            <a:extLst>
              <a:ext uri="{FF2B5EF4-FFF2-40B4-BE49-F238E27FC236}">
                <a16:creationId xmlns:a16="http://schemas.microsoft.com/office/drawing/2014/main" id="{BEF184A2-FB98-A385-9556-1483E0D3334D}"/>
              </a:ext>
            </a:extLst>
          </p:cNvPr>
          <p:cNvPicPr>
            <a:picLocks noChangeAspect="1"/>
          </p:cNvPicPr>
          <p:nvPr/>
        </p:nvPicPr>
        <p:blipFill>
          <a:blip r:embed="rId8"/>
          <a:srcRect/>
          <a:stretch>
            <a:fillRect/>
          </a:stretch>
        </p:blipFill>
        <p:spPr>
          <a:xfrm>
            <a:off x="6730386" y="6116955"/>
            <a:ext cx="1198604" cy="321100"/>
          </a:xfrm>
          <a:prstGeom prst="rect">
            <a:avLst/>
          </a:prstGeom>
          <a:noFill/>
          <a:ln cap="flat">
            <a:noFill/>
          </a:ln>
        </p:spPr>
      </p:pic>
      <p:pic>
        <p:nvPicPr>
          <p:cNvPr id="47" name="Picture 8" descr="HTANALYSTS - Supporting Services - HealthTech">
            <a:extLst>
              <a:ext uri="{FF2B5EF4-FFF2-40B4-BE49-F238E27FC236}">
                <a16:creationId xmlns:a16="http://schemas.microsoft.com/office/drawing/2014/main" id="{6BF4E63A-732A-ECE8-EC78-96B3CA3B3A14}"/>
              </a:ext>
            </a:extLst>
          </p:cNvPr>
          <p:cNvPicPr>
            <a:picLocks noChangeAspect="1"/>
          </p:cNvPicPr>
          <p:nvPr/>
        </p:nvPicPr>
        <p:blipFill>
          <a:blip r:embed="rId10"/>
          <a:srcRect/>
          <a:stretch>
            <a:fillRect/>
          </a:stretch>
        </p:blipFill>
        <p:spPr>
          <a:xfrm>
            <a:off x="7833768" y="3863637"/>
            <a:ext cx="2316303" cy="453505"/>
          </a:xfrm>
          <a:prstGeom prst="rect">
            <a:avLst/>
          </a:prstGeom>
          <a:noFill/>
          <a:ln cap="flat">
            <a:noFill/>
          </a:ln>
        </p:spPr>
      </p:pic>
      <p:pic>
        <p:nvPicPr>
          <p:cNvPr id="48" name="Picture 4" descr="Cochlear Limited - Wikipedia">
            <a:extLst>
              <a:ext uri="{FF2B5EF4-FFF2-40B4-BE49-F238E27FC236}">
                <a16:creationId xmlns:a16="http://schemas.microsoft.com/office/drawing/2014/main" id="{377CE51D-3921-39F6-6E8D-3ED4CDF6AA36}"/>
              </a:ext>
            </a:extLst>
          </p:cNvPr>
          <p:cNvPicPr>
            <a:picLocks noChangeAspect="1"/>
          </p:cNvPicPr>
          <p:nvPr/>
        </p:nvPicPr>
        <p:blipFill>
          <a:blip r:embed="rId11"/>
          <a:srcRect/>
          <a:stretch>
            <a:fillRect/>
          </a:stretch>
        </p:blipFill>
        <p:spPr>
          <a:xfrm>
            <a:off x="20229006" y="10460635"/>
            <a:ext cx="374958" cy="316684"/>
          </a:xfrm>
          <a:prstGeom prst="rect">
            <a:avLst/>
          </a:prstGeom>
          <a:noFill/>
          <a:ln cap="flat">
            <a:noFill/>
          </a:ln>
        </p:spPr>
      </p:pic>
      <p:pic>
        <p:nvPicPr>
          <p:cNvPr id="49" name="Picture 49" descr="A blue and green text on a black background&#10;&#10;Description automatically generated">
            <a:extLst>
              <a:ext uri="{FF2B5EF4-FFF2-40B4-BE49-F238E27FC236}">
                <a16:creationId xmlns:a16="http://schemas.microsoft.com/office/drawing/2014/main" id="{EB61289A-D377-53D9-94FB-30451DF24EA4}"/>
              </a:ext>
            </a:extLst>
          </p:cNvPr>
          <p:cNvPicPr>
            <a:picLocks noChangeAspect="1"/>
          </p:cNvPicPr>
          <p:nvPr/>
        </p:nvPicPr>
        <p:blipFill>
          <a:blip r:embed="rId12"/>
          <a:stretch>
            <a:fillRect/>
          </a:stretch>
        </p:blipFill>
        <p:spPr>
          <a:xfrm>
            <a:off x="6636397" y="3855399"/>
            <a:ext cx="972482" cy="422900"/>
          </a:xfrm>
          <a:prstGeom prst="rect">
            <a:avLst/>
          </a:prstGeom>
          <a:noFill/>
          <a:ln cap="flat">
            <a:noFill/>
          </a:ln>
        </p:spPr>
      </p:pic>
      <p:pic>
        <p:nvPicPr>
          <p:cNvPr id="50" name="Picture 50" descr="A black text on a white background&#10;&#10;Description automatically generated">
            <a:extLst>
              <a:ext uri="{FF2B5EF4-FFF2-40B4-BE49-F238E27FC236}">
                <a16:creationId xmlns:a16="http://schemas.microsoft.com/office/drawing/2014/main" id="{EE068CEB-9350-8363-4CF8-4CE0F40A094C}"/>
              </a:ext>
            </a:extLst>
          </p:cNvPr>
          <p:cNvPicPr>
            <a:picLocks noChangeAspect="1"/>
          </p:cNvPicPr>
          <p:nvPr/>
        </p:nvPicPr>
        <p:blipFill>
          <a:blip r:embed="rId13"/>
          <a:stretch>
            <a:fillRect/>
          </a:stretch>
        </p:blipFill>
        <p:spPr>
          <a:xfrm>
            <a:off x="8329799" y="3226100"/>
            <a:ext cx="1237009" cy="470513"/>
          </a:xfrm>
          <a:prstGeom prst="rect">
            <a:avLst/>
          </a:prstGeom>
          <a:noFill/>
          <a:ln cap="flat">
            <a:noFill/>
          </a:ln>
        </p:spPr>
      </p:pic>
      <p:pic>
        <p:nvPicPr>
          <p:cNvPr id="51" name="Picture 51" descr="A logo with a bug and text&#10;&#10;Description automatically generated">
            <a:extLst>
              <a:ext uri="{FF2B5EF4-FFF2-40B4-BE49-F238E27FC236}">
                <a16:creationId xmlns:a16="http://schemas.microsoft.com/office/drawing/2014/main" id="{46725B0A-8452-0C3E-A97F-67BCDA44B7A3}"/>
              </a:ext>
            </a:extLst>
          </p:cNvPr>
          <p:cNvPicPr>
            <a:picLocks noChangeAspect="1"/>
          </p:cNvPicPr>
          <p:nvPr/>
        </p:nvPicPr>
        <p:blipFill>
          <a:blip r:embed="rId14"/>
          <a:stretch>
            <a:fillRect/>
          </a:stretch>
        </p:blipFill>
        <p:spPr>
          <a:xfrm>
            <a:off x="6524893" y="5113729"/>
            <a:ext cx="1311075" cy="936482"/>
          </a:xfrm>
          <a:prstGeom prst="rect">
            <a:avLst/>
          </a:prstGeom>
          <a:noFill/>
          <a:ln cap="flat">
            <a:noFill/>
          </a:ln>
        </p:spPr>
      </p:pic>
      <p:pic>
        <p:nvPicPr>
          <p:cNvPr id="52" name="Picture 52" descr="A logo for a company&#10;&#10;Description automatically generated">
            <a:extLst>
              <a:ext uri="{FF2B5EF4-FFF2-40B4-BE49-F238E27FC236}">
                <a16:creationId xmlns:a16="http://schemas.microsoft.com/office/drawing/2014/main" id="{6ADE87EA-FB8E-E30F-D230-ADF55D050873}"/>
              </a:ext>
            </a:extLst>
          </p:cNvPr>
          <p:cNvPicPr>
            <a:picLocks noChangeAspect="1"/>
          </p:cNvPicPr>
          <p:nvPr/>
        </p:nvPicPr>
        <p:blipFill>
          <a:blip r:embed="rId15"/>
          <a:stretch>
            <a:fillRect/>
          </a:stretch>
        </p:blipFill>
        <p:spPr>
          <a:xfrm>
            <a:off x="6608828" y="3048195"/>
            <a:ext cx="1128479" cy="509265"/>
          </a:xfrm>
          <a:prstGeom prst="rect">
            <a:avLst/>
          </a:prstGeom>
          <a:noFill/>
          <a:ln cap="flat">
            <a:noFill/>
          </a:ln>
        </p:spPr>
      </p:pic>
      <p:pic>
        <p:nvPicPr>
          <p:cNvPr id="53" name="Picture 54">
            <a:extLst>
              <a:ext uri="{FF2B5EF4-FFF2-40B4-BE49-F238E27FC236}">
                <a16:creationId xmlns:a16="http://schemas.microsoft.com/office/drawing/2014/main" id="{412A9A96-E938-E0A2-FFD5-0D68DF2C1E11}"/>
              </a:ext>
            </a:extLst>
          </p:cNvPr>
          <p:cNvPicPr>
            <a:picLocks noChangeAspect="1"/>
          </p:cNvPicPr>
          <p:nvPr/>
        </p:nvPicPr>
        <p:blipFill>
          <a:blip r:embed="rId16"/>
          <a:stretch>
            <a:fillRect/>
          </a:stretch>
        </p:blipFill>
        <p:spPr>
          <a:xfrm>
            <a:off x="9999104" y="5123940"/>
            <a:ext cx="1728389" cy="482464"/>
          </a:xfrm>
          <a:prstGeom prst="rect">
            <a:avLst/>
          </a:prstGeom>
          <a:noFill/>
          <a:ln cap="flat">
            <a:noFill/>
          </a:ln>
        </p:spPr>
      </p:pic>
      <p:pic>
        <p:nvPicPr>
          <p:cNvPr id="54" name="Picture 2">
            <a:extLst>
              <a:ext uri="{FF2B5EF4-FFF2-40B4-BE49-F238E27FC236}">
                <a16:creationId xmlns:a16="http://schemas.microsoft.com/office/drawing/2014/main" id="{75CC3160-EE7F-357E-974F-8EDF96D412F9}"/>
              </a:ext>
            </a:extLst>
          </p:cNvPr>
          <p:cNvPicPr>
            <a:picLocks noChangeAspect="1"/>
          </p:cNvPicPr>
          <p:nvPr/>
        </p:nvPicPr>
        <p:blipFill>
          <a:blip r:embed="rId17"/>
          <a:srcRect/>
          <a:stretch>
            <a:fillRect/>
          </a:stretch>
        </p:blipFill>
        <p:spPr>
          <a:xfrm>
            <a:off x="10486965" y="5647413"/>
            <a:ext cx="972036" cy="972036"/>
          </a:xfrm>
          <a:prstGeom prst="rect">
            <a:avLst/>
          </a:prstGeom>
          <a:noFill/>
          <a:ln cap="flat">
            <a:noFill/>
          </a:ln>
        </p:spPr>
      </p:pic>
      <p:pic>
        <p:nvPicPr>
          <p:cNvPr id="55" name="Picture 4" descr="Cochlear Limited - Wikipedia">
            <a:extLst>
              <a:ext uri="{FF2B5EF4-FFF2-40B4-BE49-F238E27FC236}">
                <a16:creationId xmlns:a16="http://schemas.microsoft.com/office/drawing/2014/main" id="{DADCDDA7-4460-78C7-1623-241F26F3B789}"/>
              </a:ext>
            </a:extLst>
          </p:cNvPr>
          <p:cNvPicPr>
            <a:picLocks noChangeAspect="1"/>
          </p:cNvPicPr>
          <p:nvPr/>
        </p:nvPicPr>
        <p:blipFill>
          <a:blip r:embed="rId11"/>
          <a:srcRect/>
          <a:stretch>
            <a:fillRect/>
          </a:stretch>
        </p:blipFill>
        <p:spPr>
          <a:xfrm>
            <a:off x="10519292" y="4355856"/>
            <a:ext cx="768951" cy="649457"/>
          </a:xfrm>
          <a:prstGeom prst="rect">
            <a:avLst/>
          </a:prstGeom>
          <a:noFill/>
          <a:ln cap="flat">
            <a:noFill/>
          </a:ln>
        </p:spPr>
      </p:pic>
      <p:pic>
        <p:nvPicPr>
          <p:cNvPr id="56" name="Picture 11">
            <a:extLst>
              <a:ext uri="{FF2B5EF4-FFF2-40B4-BE49-F238E27FC236}">
                <a16:creationId xmlns:a16="http://schemas.microsoft.com/office/drawing/2014/main" id="{27863C7F-9C83-0034-9E33-C458C306974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94491" y="5671334"/>
            <a:ext cx="1713271" cy="298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910829577">
            <a:extLst>
              <a:ext uri="{FF2B5EF4-FFF2-40B4-BE49-F238E27FC236}">
                <a16:creationId xmlns:a16="http://schemas.microsoft.com/office/drawing/2014/main" id="{33ED47CD-BBEF-8F32-DCE7-6C788273A72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519742" y="6221807"/>
            <a:ext cx="1110076" cy="27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x_Picture 1">
            <a:extLst>
              <a:ext uri="{FF2B5EF4-FFF2-40B4-BE49-F238E27FC236}">
                <a16:creationId xmlns:a16="http://schemas.microsoft.com/office/drawing/2014/main" id="{73039B81-1756-6763-52B3-B1362B1D3F9D}"/>
              </a:ext>
            </a:extLst>
          </p:cNvPr>
          <p:cNvPicPr>
            <a:picLocks noChangeAspect="1"/>
          </p:cNvPicPr>
          <p:nvPr/>
        </p:nvPicPr>
        <p:blipFill>
          <a:blip r:embed="rId20"/>
          <a:srcRect/>
          <a:stretch>
            <a:fillRect/>
          </a:stretch>
        </p:blipFill>
        <p:spPr>
          <a:xfrm>
            <a:off x="6453917" y="4481922"/>
            <a:ext cx="1407435" cy="584703"/>
          </a:xfrm>
          <a:prstGeom prst="rect">
            <a:avLst/>
          </a:prstGeom>
          <a:noFill/>
          <a:ln cap="flat">
            <a:noFill/>
          </a:ln>
        </p:spPr>
      </p:pic>
      <p:pic>
        <p:nvPicPr>
          <p:cNvPr id="58" name="Picture 2">
            <a:extLst>
              <a:ext uri="{FF2B5EF4-FFF2-40B4-BE49-F238E27FC236}">
                <a16:creationId xmlns:a16="http://schemas.microsoft.com/office/drawing/2014/main" id="{6100D015-B119-4B20-EC74-6CB32483726F}"/>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175752" y="4455964"/>
            <a:ext cx="1735050" cy="3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3813EFF-71C6-8561-072B-D8156DA24B87}"/>
              </a:ext>
            </a:extLst>
          </p:cNvPr>
          <p:cNvSpPr txBox="1">
            <a:spLocks noGrp="1"/>
          </p:cNvSpPr>
          <p:nvPr>
            <p:ph type="body" idx="4294967295"/>
          </p:nvPr>
        </p:nvSpPr>
        <p:spPr>
          <a:xfrm>
            <a:off x="478971" y="1724028"/>
            <a:ext cx="11097679" cy="4702649"/>
          </a:xfrm>
        </p:spPr>
        <p:txBody>
          <a:bodyPr/>
          <a:lstStyle/>
          <a:p>
            <a:pPr marL="342900" lvl="0" indent="-342900">
              <a:lnSpc>
                <a:spcPct val="100000"/>
              </a:lnSpc>
              <a:spcBef>
                <a:spcPts val="300"/>
              </a:spcBef>
              <a:spcAft>
                <a:spcPts val="300"/>
              </a:spcAft>
            </a:pPr>
            <a:r>
              <a:rPr lang="en-AU" sz="2800" dirty="0">
                <a:latin typeface="Calibri" pitchFamily="34"/>
                <a:cs typeface="Calibri" pitchFamily="34"/>
              </a:rPr>
              <a:t>Guidelines Working Group formed in October 2023 as a volunteer subgroup of ANZ HHC.</a:t>
            </a:r>
          </a:p>
          <a:p>
            <a:pPr marL="342900" lvl="0" indent="-342900">
              <a:lnSpc>
                <a:spcPct val="100000"/>
              </a:lnSpc>
              <a:spcBef>
                <a:spcPts val="300"/>
              </a:spcBef>
              <a:spcAft>
                <a:spcPts val="300"/>
              </a:spcAft>
            </a:pPr>
            <a:r>
              <a:rPr lang="en-AU" sz="2800" b="1" dirty="0">
                <a:latin typeface="Calibri" pitchFamily="34"/>
                <a:cs typeface="Calibri" pitchFamily="34"/>
              </a:rPr>
              <a:t>Purpose</a:t>
            </a:r>
            <a:r>
              <a:rPr lang="en-AU" sz="2800" dirty="0">
                <a:latin typeface="Calibri" pitchFamily="34"/>
                <a:cs typeface="Calibri" pitchFamily="34"/>
              </a:rPr>
              <a:t>: To review and adapt the Global Living Guidelines for the ANZ context as they relate to the areas of CI referral, CI evaluation, CI candidacy recommendation, and CI outcome evaluation.</a:t>
            </a:r>
          </a:p>
          <a:p>
            <a:pPr marL="0" lvl="0" indent="0">
              <a:buNone/>
            </a:pPr>
            <a:endParaRPr lang="en-AU" sz="2400" dirty="0">
              <a:latin typeface="Calibri"/>
            </a:endParaRPr>
          </a:p>
          <a:p>
            <a:pPr marL="0" lvl="0" indent="0">
              <a:buNone/>
            </a:pPr>
            <a:endParaRPr lang="en-AU" sz="2400" dirty="0">
              <a:latin typeface="Calibri"/>
            </a:endParaRPr>
          </a:p>
        </p:txBody>
      </p:sp>
      <p:sp>
        <p:nvSpPr>
          <p:cNvPr id="3" name="Title 1">
            <a:extLst>
              <a:ext uri="{FF2B5EF4-FFF2-40B4-BE49-F238E27FC236}">
                <a16:creationId xmlns:a16="http://schemas.microsoft.com/office/drawing/2014/main" id="{2B3C950F-FFC9-BD70-2079-30127ADF5EFC}"/>
              </a:ext>
            </a:extLst>
          </p:cNvPr>
          <p:cNvSpPr txBox="1">
            <a:spLocks noGrp="1"/>
          </p:cNvSpPr>
          <p:nvPr>
            <p:ph type="title"/>
          </p:nvPr>
        </p:nvSpPr>
        <p:spPr>
          <a:xfrm>
            <a:off x="478971" y="770135"/>
            <a:ext cx="8705371" cy="805522"/>
          </a:xfrm>
        </p:spPr>
        <p:txBody>
          <a:bodyPr>
            <a:noAutofit/>
          </a:bodyPr>
          <a:lstStyle/>
          <a:p>
            <a:pPr lvl="0">
              <a:lnSpc>
                <a:spcPct val="114000"/>
              </a:lnSpc>
            </a:pPr>
            <a:r>
              <a:rPr lang="en-AU" sz="3200" dirty="0">
                <a:solidFill>
                  <a:srgbClr val="1B5E63"/>
                </a:solidFill>
                <a:latin typeface="Tahoma" pitchFamily="34"/>
                <a:ea typeface="Tahoma" pitchFamily="34"/>
                <a:cs typeface="Tahoma" pitchFamily="34"/>
              </a:rPr>
              <a:t>Adapting Global Guidelines for ANZ context</a:t>
            </a:r>
          </a:p>
        </p:txBody>
      </p:sp>
      <p:pic>
        <p:nvPicPr>
          <p:cNvPr id="4" name="Object 2">
            <a:extLst>
              <a:ext uri="{FF2B5EF4-FFF2-40B4-BE49-F238E27FC236}">
                <a16:creationId xmlns:a16="http://schemas.microsoft.com/office/drawing/2014/main" id="{E06EBDD3-DE2F-1261-359F-CCCDCA17DE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7526" y="4375925"/>
            <a:ext cx="542787" cy="571353"/>
          </a:xfrm>
          <a:prstGeom prst="rect">
            <a:avLst/>
          </a:prstGeom>
          <a:noFill/>
          <a:ln cap="flat">
            <a:noFill/>
          </a:ln>
        </p:spPr>
      </p:pic>
      <p:sp>
        <p:nvSpPr>
          <p:cNvPr id="5" name="Object 3">
            <a:extLst>
              <a:ext uri="{FF2B5EF4-FFF2-40B4-BE49-F238E27FC236}">
                <a16:creationId xmlns:a16="http://schemas.microsoft.com/office/drawing/2014/main" id="{7D1DAEB2-4DE0-FF09-65B2-E0FC37C87B9A}"/>
              </a:ext>
            </a:extLst>
          </p:cNvPr>
          <p:cNvSpPr/>
          <p:nvPr/>
        </p:nvSpPr>
        <p:spPr>
          <a:xfrm>
            <a:off x="408517" y="5184876"/>
            <a:ext cx="2587294"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CI</a:t>
            </a:r>
            <a:r>
              <a:rPr lang="en-US" sz="1620" b="0" i="0" u="none" strike="noStrike" kern="1200" cap="none" spc="0" baseline="0" dirty="0">
                <a:solidFill>
                  <a:srgbClr val="28282E"/>
                </a:solidFill>
                <a:uFillTx/>
                <a:latin typeface="Raleway" pitchFamily="34"/>
                <a:ea typeface="Raleway" pitchFamily="34"/>
                <a:cs typeface="Raleway" pitchFamily="34"/>
              </a:rPr>
              <a:t> </a:t>
            </a:r>
            <a:r>
              <a:rPr lang="en-US" sz="1620" b="1" i="0" u="none" strike="noStrike" kern="1200" cap="none" spc="0" baseline="0" dirty="0">
                <a:solidFill>
                  <a:srgbClr val="28282E"/>
                </a:solidFill>
                <a:uFillTx/>
                <a:latin typeface="Raleway" pitchFamily="34"/>
                <a:ea typeface="Raleway" pitchFamily="34"/>
                <a:cs typeface="Raleway" pitchFamily="34"/>
              </a:rPr>
              <a:t>Referral</a:t>
            </a:r>
            <a:endParaRPr lang="en-US" sz="1800" b="1" i="0" u="none" strike="noStrike" kern="1200" cap="none" spc="0" baseline="0" dirty="0">
              <a:solidFill>
                <a:srgbClr val="000000"/>
              </a:solidFill>
              <a:uFillTx/>
              <a:latin typeface="Aptos"/>
            </a:endParaRPr>
          </a:p>
        </p:txBody>
      </p:sp>
      <p:sp>
        <p:nvSpPr>
          <p:cNvPr id="6" name="Object 4">
            <a:extLst>
              <a:ext uri="{FF2B5EF4-FFF2-40B4-BE49-F238E27FC236}">
                <a16:creationId xmlns:a16="http://schemas.microsoft.com/office/drawing/2014/main" id="{BC84A3B3-3629-F76C-B266-F52C0D862922}"/>
              </a:ext>
            </a:extLst>
          </p:cNvPr>
          <p:cNvSpPr/>
          <p:nvPr/>
        </p:nvSpPr>
        <p:spPr>
          <a:xfrm>
            <a:off x="408517" y="5503490"/>
            <a:ext cx="2587294" cy="729965"/>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Streamlining the referral process for cochlear implant evaluations</a:t>
            </a:r>
            <a:endParaRPr lang="en-US" sz="1800" b="0" i="0" u="none" strike="noStrike" kern="1200" cap="none" spc="0" baseline="0" dirty="0">
              <a:solidFill>
                <a:srgbClr val="000000"/>
              </a:solidFill>
              <a:uFillTx/>
              <a:latin typeface="Aptos"/>
            </a:endParaRPr>
          </a:p>
        </p:txBody>
      </p:sp>
      <p:pic>
        <p:nvPicPr>
          <p:cNvPr id="7" name="Object 6">
            <a:extLst>
              <a:ext uri="{FF2B5EF4-FFF2-40B4-BE49-F238E27FC236}">
                <a16:creationId xmlns:a16="http://schemas.microsoft.com/office/drawing/2014/main" id="{D0C836C4-EC51-FA83-DCFD-4D25E2CE7C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79290" y="4360398"/>
            <a:ext cx="504703" cy="676107"/>
          </a:xfrm>
          <a:prstGeom prst="rect">
            <a:avLst/>
          </a:prstGeom>
          <a:noFill/>
          <a:ln cap="flat">
            <a:noFill/>
          </a:ln>
        </p:spPr>
      </p:pic>
      <p:sp>
        <p:nvSpPr>
          <p:cNvPr id="8" name="Object 7">
            <a:extLst>
              <a:ext uri="{FF2B5EF4-FFF2-40B4-BE49-F238E27FC236}">
                <a16:creationId xmlns:a16="http://schemas.microsoft.com/office/drawing/2014/main" id="{5EA1F6D7-0EE9-B342-89A8-E449B484DE4C}"/>
              </a:ext>
            </a:extLst>
          </p:cNvPr>
          <p:cNvSpPr/>
          <p:nvPr/>
        </p:nvSpPr>
        <p:spPr>
          <a:xfrm>
            <a:off x="3598593" y="5184876"/>
            <a:ext cx="2063553"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CI Evaluation</a:t>
            </a:r>
            <a:endParaRPr lang="en-US" sz="1800" b="1" i="0" u="none" strike="noStrike" kern="1200" cap="none" spc="0" baseline="0" dirty="0">
              <a:solidFill>
                <a:srgbClr val="000000"/>
              </a:solidFill>
              <a:uFillTx/>
              <a:latin typeface="Aptos"/>
            </a:endParaRPr>
          </a:p>
        </p:txBody>
      </p:sp>
      <p:sp>
        <p:nvSpPr>
          <p:cNvPr id="9" name="Object 8">
            <a:extLst>
              <a:ext uri="{FF2B5EF4-FFF2-40B4-BE49-F238E27FC236}">
                <a16:creationId xmlns:a16="http://schemas.microsoft.com/office/drawing/2014/main" id="{68D30C78-F243-F9CC-384C-F45357E550DC}"/>
              </a:ext>
            </a:extLst>
          </p:cNvPr>
          <p:cNvSpPr/>
          <p:nvPr/>
        </p:nvSpPr>
        <p:spPr>
          <a:xfrm>
            <a:off x="3598593" y="5503490"/>
            <a:ext cx="2063553" cy="729965"/>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Ensuring thorough and </a:t>
            </a:r>
            <a:r>
              <a:rPr lang="en-AU" sz="1350" b="0" i="0" u="none" strike="noStrike" kern="0" cap="none" spc="27" baseline="0" dirty="0">
                <a:solidFill>
                  <a:srgbClr val="000000"/>
                </a:solidFill>
                <a:uFillTx/>
                <a:latin typeface="Raleway" pitchFamily="34"/>
                <a:ea typeface="Raleway" pitchFamily="34"/>
                <a:cs typeface="Raleway" pitchFamily="34"/>
              </a:rPr>
              <a:t>standardised</a:t>
            </a:r>
            <a:r>
              <a:rPr lang="en-US" sz="1350" b="0" i="0" u="none" strike="noStrike" kern="0" cap="none" spc="27" baseline="0" dirty="0">
                <a:solidFill>
                  <a:srgbClr val="000000"/>
                </a:solidFill>
                <a:uFillTx/>
                <a:latin typeface="Raleway" pitchFamily="34"/>
                <a:ea typeface="Raleway" pitchFamily="34"/>
                <a:cs typeface="Raleway" pitchFamily="34"/>
              </a:rPr>
              <a:t> evaluation protocols</a:t>
            </a:r>
            <a:endParaRPr lang="en-US" sz="1800" b="0" i="0" u="none" strike="noStrike" kern="1200" cap="none" spc="0" baseline="0" dirty="0">
              <a:solidFill>
                <a:srgbClr val="000000"/>
              </a:solidFill>
              <a:uFillTx/>
              <a:latin typeface="Aptos"/>
            </a:endParaRPr>
          </a:p>
        </p:txBody>
      </p:sp>
      <p:pic>
        <p:nvPicPr>
          <p:cNvPr id="10" name="Object 10">
            <a:extLst>
              <a:ext uri="{FF2B5EF4-FFF2-40B4-BE49-F238E27FC236}">
                <a16:creationId xmlns:a16="http://schemas.microsoft.com/office/drawing/2014/main" id="{D2F8F7BF-A421-9FAC-EACA-BE7CEBC62A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0539" y="4402250"/>
            <a:ext cx="638013" cy="590400"/>
          </a:xfrm>
          <a:prstGeom prst="rect">
            <a:avLst/>
          </a:prstGeom>
          <a:noFill/>
          <a:ln cap="flat">
            <a:noFill/>
          </a:ln>
        </p:spPr>
      </p:pic>
      <p:sp>
        <p:nvSpPr>
          <p:cNvPr id="11" name="Object 11">
            <a:extLst>
              <a:ext uri="{FF2B5EF4-FFF2-40B4-BE49-F238E27FC236}">
                <a16:creationId xmlns:a16="http://schemas.microsoft.com/office/drawing/2014/main" id="{0E3F793F-090B-FED9-3697-53111B2C2D9F}"/>
              </a:ext>
            </a:extLst>
          </p:cNvPr>
          <p:cNvSpPr/>
          <p:nvPr/>
        </p:nvSpPr>
        <p:spPr>
          <a:xfrm>
            <a:off x="6238740" y="5184876"/>
            <a:ext cx="2639671"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CI Candidacy</a:t>
            </a:r>
            <a:endParaRPr lang="en-US" sz="1800" b="1" i="0" u="none" strike="noStrike" kern="1200" cap="none" spc="0" baseline="0" dirty="0">
              <a:solidFill>
                <a:srgbClr val="000000"/>
              </a:solidFill>
              <a:uFillTx/>
              <a:latin typeface="Aptos"/>
            </a:endParaRPr>
          </a:p>
        </p:txBody>
      </p:sp>
      <p:sp>
        <p:nvSpPr>
          <p:cNvPr id="12" name="Object 12">
            <a:extLst>
              <a:ext uri="{FF2B5EF4-FFF2-40B4-BE49-F238E27FC236}">
                <a16:creationId xmlns:a16="http://schemas.microsoft.com/office/drawing/2014/main" id="{091158AD-154E-B47D-A4A9-138A6E314E10}"/>
              </a:ext>
            </a:extLst>
          </p:cNvPr>
          <p:cNvSpPr/>
          <p:nvPr/>
        </p:nvSpPr>
        <p:spPr>
          <a:xfrm>
            <a:off x="6238740" y="5503490"/>
            <a:ext cx="2639671" cy="486643"/>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Providing clear guidelines for candidacy recommendations</a:t>
            </a:r>
            <a:endParaRPr lang="en-US" sz="1800" b="0" i="0" u="none" strike="noStrike" kern="1200" cap="none" spc="0" baseline="0" dirty="0">
              <a:solidFill>
                <a:srgbClr val="000000"/>
              </a:solidFill>
              <a:uFillTx/>
              <a:latin typeface="Aptos"/>
            </a:endParaRPr>
          </a:p>
        </p:txBody>
      </p:sp>
      <p:pic>
        <p:nvPicPr>
          <p:cNvPr id="13" name="Object 14">
            <a:extLst>
              <a:ext uri="{FF2B5EF4-FFF2-40B4-BE49-F238E27FC236}">
                <a16:creationId xmlns:a16="http://schemas.microsoft.com/office/drawing/2014/main" id="{A891BF10-39AA-664B-6A32-A937DCDE3B6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10592" y="4420849"/>
            <a:ext cx="552315" cy="552315"/>
          </a:xfrm>
          <a:prstGeom prst="rect">
            <a:avLst/>
          </a:prstGeom>
          <a:noFill/>
          <a:ln cap="flat">
            <a:noFill/>
          </a:ln>
        </p:spPr>
      </p:pic>
      <p:sp>
        <p:nvSpPr>
          <p:cNvPr id="14" name="Object 15">
            <a:extLst>
              <a:ext uri="{FF2B5EF4-FFF2-40B4-BE49-F238E27FC236}">
                <a16:creationId xmlns:a16="http://schemas.microsoft.com/office/drawing/2014/main" id="{62DD6A5B-26D1-9CFD-F325-DBDF95297074}"/>
              </a:ext>
            </a:extLst>
          </p:cNvPr>
          <p:cNvSpPr/>
          <p:nvPr/>
        </p:nvSpPr>
        <p:spPr>
          <a:xfrm>
            <a:off x="9140763" y="5184876"/>
            <a:ext cx="2692048" cy="233702"/>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840"/>
              </a:lnSpc>
              <a:spcBef>
                <a:spcPts val="0"/>
              </a:spcBef>
              <a:spcAft>
                <a:spcPts val="0"/>
              </a:spcAft>
              <a:buNone/>
              <a:tabLst/>
              <a:defRPr sz="1800" b="0" i="0" u="none" strike="noStrike" kern="0" cap="none" spc="0" baseline="0">
                <a:solidFill>
                  <a:srgbClr val="000000"/>
                </a:solidFill>
                <a:uFillTx/>
              </a:defRPr>
            </a:pPr>
            <a:r>
              <a:rPr lang="en-US" sz="1620" b="1" i="0" u="none" strike="noStrike" kern="1200" cap="none" spc="0" baseline="0" dirty="0">
                <a:solidFill>
                  <a:srgbClr val="28282E"/>
                </a:solidFill>
                <a:uFillTx/>
                <a:latin typeface="Raleway" pitchFamily="34"/>
                <a:ea typeface="Raleway" pitchFamily="34"/>
                <a:cs typeface="Raleway" pitchFamily="34"/>
              </a:rPr>
              <a:t>CI Outcome</a:t>
            </a:r>
            <a:r>
              <a:rPr lang="en-US" sz="1620" b="0" i="0" u="none" strike="noStrike" kern="1200" cap="none" spc="0" baseline="0" dirty="0">
                <a:solidFill>
                  <a:srgbClr val="28282E"/>
                </a:solidFill>
                <a:uFillTx/>
                <a:latin typeface="Raleway" pitchFamily="34"/>
                <a:ea typeface="Raleway" pitchFamily="34"/>
                <a:cs typeface="Raleway" pitchFamily="34"/>
              </a:rPr>
              <a:t> </a:t>
            </a:r>
            <a:r>
              <a:rPr lang="en-US" sz="1620" b="1" i="0" u="none" strike="noStrike" kern="1200" cap="none" spc="0" baseline="0" dirty="0">
                <a:solidFill>
                  <a:srgbClr val="28282E"/>
                </a:solidFill>
                <a:uFillTx/>
                <a:latin typeface="Raleway" pitchFamily="34"/>
                <a:ea typeface="Raleway" pitchFamily="34"/>
                <a:cs typeface="Raleway" pitchFamily="34"/>
              </a:rPr>
              <a:t>Evaluation</a:t>
            </a:r>
            <a:endParaRPr lang="en-US" sz="1800" b="1" i="0" u="none" strike="noStrike" kern="1200" cap="none" spc="0" baseline="0" dirty="0">
              <a:solidFill>
                <a:srgbClr val="000000"/>
              </a:solidFill>
              <a:uFillTx/>
              <a:latin typeface="Aptos"/>
            </a:endParaRPr>
          </a:p>
        </p:txBody>
      </p:sp>
      <p:sp>
        <p:nvSpPr>
          <p:cNvPr id="15" name="Object 16">
            <a:extLst>
              <a:ext uri="{FF2B5EF4-FFF2-40B4-BE49-F238E27FC236}">
                <a16:creationId xmlns:a16="http://schemas.microsoft.com/office/drawing/2014/main" id="{C45938FB-5909-B9A2-BF70-6741FE3C5A13}"/>
              </a:ext>
            </a:extLst>
          </p:cNvPr>
          <p:cNvSpPr/>
          <p:nvPr/>
        </p:nvSpPr>
        <p:spPr>
          <a:xfrm>
            <a:off x="9140763" y="5503490"/>
            <a:ext cx="2692048" cy="486643"/>
          </a:xfrm>
          <a:prstGeom prst="rect">
            <a:avLst/>
          </a:prstGeom>
          <a:noFill/>
          <a:ln cap="flat">
            <a:noFill/>
            <a:prstDash val="solid"/>
          </a:ln>
        </p:spPr>
        <p:txBody>
          <a:bodyPr vert="horz" wrap="square" lIns="0" tIns="0" rIns="0" bIns="0" anchor="t" anchorCtr="1" compatLnSpc="1">
            <a:noAutofit/>
          </a:bodyPr>
          <a:lstStyle/>
          <a:p>
            <a:pPr marL="0" marR="0" lvl="0" indent="0" algn="ctr" defTabSz="914400" rtl="0" fontAlgn="auto" hangingPunct="1">
              <a:lnSpc>
                <a:spcPts val="1915"/>
              </a:lnSpc>
              <a:spcBef>
                <a:spcPts val="655"/>
              </a:spcBef>
              <a:spcAft>
                <a:spcPts val="0"/>
              </a:spcAft>
              <a:buNone/>
              <a:tabLst/>
              <a:defRPr sz="1800" b="0" i="0" u="none" strike="noStrike" kern="0" cap="none" spc="0" baseline="0">
                <a:solidFill>
                  <a:srgbClr val="000000"/>
                </a:solidFill>
                <a:uFillTx/>
              </a:defRPr>
            </a:pPr>
            <a:r>
              <a:rPr lang="en-US" sz="1350" b="0" i="0" u="none" strike="noStrike" kern="0" cap="none" spc="27" baseline="0" dirty="0">
                <a:solidFill>
                  <a:srgbClr val="000000"/>
                </a:solidFill>
                <a:uFillTx/>
                <a:latin typeface="Raleway" pitchFamily="34"/>
                <a:ea typeface="Raleway" pitchFamily="34"/>
                <a:cs typeface="Raleway" pitchFamily="34"/>
              </a:rPr>
              <a:t>Measuring and evaluating the effectiveness of CI outcomes</a:t>
            </a:r>
            <a:endParaRPr lang="en-US" sz="1800" b="0" i="0" u="none" strike="noStrike" kern="1200" cap="none" spc="0" baseline="0" dirty="0">
              <a:solidFill>
                <a:srgbClr val="000000"/>
              </a:solidFill>
              <a:uFillTx/>
              <a:latin typeface="Apto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B0C44-7539-9B13-4FE1-CBAB1A79E0AC}"/>
              </a:ext>
            </a:extLst>
          </p:cNvPr>
          <p:cNvSpPr txBox="1">
            <a:spLocks noGrp="1"/>
          </p:cNvSpPr>
          <p:nvPr>
            <p:ph type="title"/>
          </p:nvPr>
        </p:nvSpPr>
        <p:spPr>
          <a:xfrm>
            <a:off x="474070" y="409578"/>
            <a:ext cx="8653122" cy="838203"/>
          </a:xfrm>
        </p:spPr>
        <p:txBody>
          <a:bodyPr>
            <a:noAutofit/>
          </a:bodyPr>
          <a:lstStyle/>
          <a:p>
            <a:pPr lvl="0">
              <a:lnSpc>
                <a:spcPct val="114000"/>
              </a:lnSpc>
            </a:pPr>
            <a:r>
              <a:rPr lang="en-AU" sz="3200" dirty="0">
                <a:solidFill>
                  <a:srgbClr val="1B5E63"/>
                </a:solidFill>
                <a:latin typeface="Tahoma" pitchFamily="34"/>
                <a:ea typeface="Tahoma" pitchFamily="34"/>
                <a:cs typeface="Tahoma" pitchFamily="34"/>
              </a:rPr>
              <a:t>ANZ HHC Guideline Working Group</a:t>
            </a:r>
          </a:p>
        </p:txBody>
      </p:sp>
      <p:graphicFrame>
        <p:nvGraphicFramePr>
          <p:cNvPr id="3" name="Table 3">
            <a:extLst>
              <a:ext uri="{FF2B5EF4-FFF2-40B4-BE49-F238E27FC236}">
                <a16:creationId xmlns:a16="http://schemas.microsoft.com/office/drawing/2014/main" id="{11AAABBB-EA10-2D81-ADE6-288990127C73}"/>
              </a:ext>
            </a:extLst>
          </p:cNvPr>
          <p:cNvGraphicFramePr>
            <a:graphicFrameLocks noGrp="1"/>
          </p:cNvGraphicFramePr>
          <p:nvPr>
            <p:extLst>
              <p:ext uri="{D42A27DB-BD31-4B8C-83A1-F6EECF244321}">
                <p14:modId xmlns:p14="http://schemas.microsoft.com/office/powerpoint/2010/main" val="2143231406"/>
              </p:ext>
            </p:extLst>
          </p:nvPr>
        </p:nvGraphicFramePr>
        <p:xfrm>
          <a:off x="657225" y="1439192"/>
          <a:ext cx="10696567" cy="5091852"/>
        </p:xfrm>
        <a:graphic>
          <a:graphicData uri="http://schemas.openxmlformats.org/drawingml/2006/table">
            <a:tbl>
              <a:tblPr firstRow="1" bandRow="1">
                <a:effectLst/>
                <a:tableStyleId>{5C22544A-7EE6-4342-B048-85BDC9FD1C3A}</a:tableStyleId>
              </a:tblPr>
              <a:tblGrid>
                <a:gridCol w="1666878">
                  <a:extLst>
                    <a:ext uri="{9D8B030D-6E8A-4147-A177-3AD203B41FA5}">
                      <a16:colId xmlns:a16="http://schemas.microsoft.com/office/drawing/2014/main" val="501902025"/>
                    </a:ext>
                  </a:extLst>
                </a:gridCol>
                <a:gridCol w="1876421">
                  <a:extLst>
                    <a:ext uri="{9D8B030D-6E8A-4147-A177-3AD203B41FA5}">
                      <a16:colId xmlns:a16="http://schemas.microsoft.com/office/drawing/2014/main" val="703984558"/>
                    </a:ext>
                  </a:extLst>
                </a:gridCol>
                <a:gridCol w="5512414">
                  <a:extLst>
                    <a:ext uri="{9D8B030D-6E8A-4147-A177-3AD203B41FA5}">
                      <a16:colId xmlns:a16="http://schemas.microsoft.com/office/drawing/2014/main" val="545073947"/>
                    </a:ext>
                  </a:extLst>
                </a:gridCol>
                <a:gridCol w="1640854">
                  <a:extLst>
                    <a:ext uri="{9D8B030D-6E8A-4147-A177-3AD203B41FA5}">
                      <a16:colId xmlns:a16="http://schemas.microsoft.com/office/drawing/2014/main" val="2777723967"/>
                    </a:ext>
                  </a:extLst>
                </a:gridCol>
              </a:tblGrid>
              <a:tr h="254559">
                <a:tc>
                  <a:txBody>
                    <a:bodyPr/>
                    <a:lstStyle/>
                    <a:p>
                      <a:pPr lvl="0">
                        <a:lnSpc>
                          <a:spcPct val="107000"/>
                        </a:lnSpc>
                        <a:spcBef>
                          <a:spcPts val="100"/>
                        </a:spcBef>
                        <a:spcAft>
                          <a:spcPts val="480"/>
                        </a:spcAft>
                      </a:pPr>
                      <a:r>
                        <a:rPr lang="en-AU" sz="1200" kern="1200" dirty="0"/>
                        <a:t>Name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Role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Organisation(s)</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Location (primary)</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196370991"/>
                  </a:ext>
                </a:extLst>
              </a:tr>
              <a:tr h="254559">
                <a:tc>
                  <a:txBody>
                    <a:bodyPr/>
                    <a:lstStyle/>
                    <a:p>
                      <a:pPr lvl="0">
                        <a:lnSpc>
                          <a:spcPct val="107000"/>
                        </a:lnSpc>
                        <a:spcBef>
                          <a:spcPts val="100"/>
                        </a:spcBef>
                        <a:spcAft>
                          <a:spcPts val="480"/>
                        </a:spcAft>
                      </a:pPr>
                      <a:r>
                        <a:rPr lang="en-AU" sz="1200" kern="1200" dirty="0"/>
                        <a:t>Jaime Leigh</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WG Lead / 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Royal Victorian Eye &amp; Ear Hospital</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VIC</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731870492"/>
                  </a:ext>
                </a:extLst>
              </a:tr>
              <a:tr h="254559">
                <a:tc>
                  <a:txBody>
                    <a:bodyPr/>
                    <a:lstStyle/>
                    <a:p>
                      <a:pPr lvl="0">
                        <a:lnSpc>
                          <a:spcPct val="107000"/>
                        </a:lnSpc>
                        <a:spcBef>
                          <a:spcPts val="100"/>
                        </a:spcBef>
                        <a:spcAft>
                          <a:spcPts val="480"/>
                        </a:spcAft>
                      </a:pPr>
                      <a:r>
                        <a:rPr lang="en-AU" sz="1200" kern="1200" dirty="0"/>
                        <a:t>Holly Teagle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The Hearing House, University of Auckland</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Auckland, NZ</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1327906805"/>
                  </a:ext>
                </a:extLst>
              </a:tr>
              <a:tr h="254559">
                <a:tc>
                  <a:txBody>
                    <a:bodyPr/>
                    <a:lstStyle/>
                    <a:p>
                      <a:pPr lvl="0">
                        <a:lnSpc>
                          <a:spcPct val="107000"/>
                        </a:lnSpc>
                        <a:spcBef>
                          <a:spcPts val="100"/>
                        </a:spcBef>
                        <a:spcAft>
                          <a:spcPts val="480"/>
                        </a:spcAft>
                      </a:pPr>
                      <a:r>
                        <a:rPr lang="en-AU" sz="1200" kern="1200" dirty="0"/>
                        <a:t>Mel Ferguson</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Curtin University</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WA</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067850075"/>
                  </a:ext>
                </a:extLst>
              </a:tr>
              <a:tr h="429100">
                <a:tc>
                  <a:txBody>
                    <a:bodyPr/>
                    <a:lstStyle/>
                    <a:p>
                      <a:pPr lvl="0">
                        <a:lnSpc>
                          <a:spcPct val="107000"/>
                        </a:lnSpc>
                        <a:spcBef>
                          <a:spcPts val="100"/>
                        </a:spcBef>
                        <a:spcAft>
                          <a:spcPts val="480"/>
                        </a:spcAft>
                      </a:pPr>
                      <a:r>
                        <a:rPr lang="en-AU" sz="1200" kern="1200" dirty="0"/>
                        <a:t>Cathy Sucher</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US" sz="1200" kern="1200" dirty="0"/>
                        <a:t>Fiona Stanley Fremantle Hospital Group </a:t>
                      </a:r>
                      <a:r>
                        <a:rPr lang="en-AU" sz="1200" kern="1200" dirty="0"/>
                        <a:t>(Royal Perth Hospital), University of WA, Curtin University</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WA</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419072393"/>
                  </a:ext>
                </a:extLst>
              </a:tr>
              <a:tr h="254559">
                <a:tc>
                  <a:txBody>
                    <a:bodyPr/>
                    <a:lstStyle/>
                    <a:p>
                      <a:pPr lvl="0">
                        <a:lnSpc>
                          <a:spcPct val="107000"/>
                        </a:lnSpc>
                        <a:spcBef>
                          <a:spcPts val="100"/>
                        </a:spcBef>
                        <a:spcAft>
                          <a:spcPts val="480"/>
                        </a:spcAft>
                      </a:pPr>
                      <a:r>
                        <a:rPr lang="en-AU" sz="1200" kern="1200" dirty="0"/>
                        <a:t>Emma Scanlan</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Hearing Australia</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2197095447"/>
                  </a:ext>
                </a:extLst>
              </a:tr>
              <a:tr h="254559">
                <a:tc>
                  <a:txBody>
                    <a:bodyPr/>
                    <a:lstStyle/>
                    <a:p>
                      <a:pPr lvl="0">
                        <a:lnSpc>
                          <a:spcPct val="107000"/>
                        </a:lnSpc>
                        <a:spcBef>
                          <a:spcPts val="100"/>
                        </a:spcBef>
                        <a:spcAft>
                          <a:spcPts val="480"/>
                        </a:spcAft>
                      </a:pPr>
                      <a:r>
                        <a:rPr lang="en-AU" sz="1200" kern="1200" dirty="0"/>
                        <a:t>Colleen Psarros</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Macquarie University, Cochlear </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759551081"/>
                  </a:ext>
                </a:extLst>
              </a:tr>
              <a:tr h="254559">
                <a:tc>
                  <a:txBody>
                    <a:bodyPr/>
                    <a:lstStyle/>
                    <a:p>
                      <a:pPr lvl="0">
                        <a:lnSpc>
                          <a:spcPct val="107000"/>
                        </a:lnSpc>
                        <a:spcBef>
                          <a:spcPts val="100"/>
                        </a:spcBef>
                        <a:spcAft>
                          <a:spcPts val="480"/>
                        </a:spcAft>
                      </a:pPr>
                      <a:r>
                        <a:rPr lang="en-AU" sz="1200" kern="1200" dirty="0"/>
                        <a:t>Nina Swiderski</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Cochlear Implants SA (formally SACIC)</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SA</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4282305222"/>
                  </a:ext>
                </a:extLst>
              </a:tr>
              <a:tr h="254559">
                <a:tc>
                  <a:txBody>
                    <a:bodyPr/>
                    <a:lstStyle/>
                    <a:p>
                      <a:pPr lvl="0">
                        <a:lnSpc>
                          <a:spcPct val="107000"/>
                        </a:lnSpc>
                        <a:spcBef>
                          <a:spcPts val="100"/>
                        </a:spcBef>
                        <a:spcAft>
                          <a:spcPts val="480"/>
                        </a:spcAft>
                      </a:pPr>
                      <a:r>
                        <a:rPr lang="en-AU" sz="1200" kern="1200" dirty="0"/>
                        <a:t>Katie Neal</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 / Consumer</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The Shepherd Centre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1040997775"/>
                  </a:ext>
                </a:extLst>
              </a:tr>
              <a:tr h="254559">
                <a:tc>
                  <a:txBody>
                    <a:bodyPr/>
                    <a:lstStyle/>
                    <a:p>
                      <a:pPr lvl="0">
                        <a:lnSpc>
                          <a:spcPct val="107000"/>
                        </a:lnSpc>
                        <a:spcBef>
                          <a:spcPts val="100"/>
                        </a:spcBef>
                        <a:spcAft>
                          <a:spcPts val="480"/>
                        </a:spcAft>
                      </a:pPr>
                      <a:r>
                        <a:rPr lang="en-AU" sz="1200" kern="1200" dirty="0"/>
                        <a:t>Jane Brew</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NextSense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48562092"/>
                  </a:ext>
                </a:extLst>
              </a:tr>
              <a:tr h="254559">
                <a:tc>
                  <a:txBody>
                    <a:bodyPr/>
                    <a:lstStyle/>
                    <a:p>
                      <a:pPr lvl="0">
                        <a:lnSpc>
                          <a:spcPct val="107000"/>
                        </a:lnSpc>
                        <a:spcBef>
                          <a:spcPts val="100"/>
                        </a:spcBef>
                        <a:spcAft>
                          <a:spcPts val="480"/>
                        </a:spcAft>
                      </a:pPr>
                      <a:r>
                        <a:rPr lang="en-AU" sz="1200" kern="1200" dirty="0"/>
                        <a:t>Eleanor McKendrick</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NextSense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700543211"/>
                  </a:ext>
                </a:extLst>
              </a:tr>
              <a:tr h="254559">
                <a:tc>
                  <a:txBody>
                    <a:bodyPr/>
                    <a:lstStyle/>
                    <a:p>
                      <a:pPr lvl="0">
                        <a:lnSpc>
                          <a:spcPct val="107000"/>
                        </a:lnSpc>
                        <a:spcBef>
                          <a:spcPts val="100"/>
                        </a:spcBef>
                        <a:spcAft>
                          <a:spcPts val="480"/>
                        </a:spcAft>
                      </a:pPr>
                      <a:r>
                        <a:rPr lang="en-US" sz="1200" kern="1200" dirty="0"/>
                        <a:t>Dayse Tavora-vieira</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US" sz="1200" kern="1200" dirty="0"/>
                        <a:t>Audiologist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US" sz="1200" kern="1200" dirty="0"/>
                        <a:t>Fiona Stanley Fremantle Hospital Group</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US" sz="1200" kern="1200" dirty="0"/>
                        <a:t>WA</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87348651"/>
                  </a:ext>
                </a:extLst>
              </a:tr>
              <a:tr h="429100">
                <a:tc>
                  <a:txBody>
                    <a:bodyPr/>
                    <a:lstStyle/>
                    <a:p>
                      <a:pPr lvl="0">
                        <a:lnSpc>
                          <a:spcPct val="107000"/>
                        </a:lnSpc>
                        <a:spcBef>
                          <a:spcPts val="100"/>
                        </a:spcBef>
                        <a:spcAft>
                          <a:spcPts val="480"/>
                        </a:spcAft>
                      </a:pPr>
                      <a:r>
                        <a:rPr lang="en-AU" sz="1200" kern="1200" dirty="0"/>
                        <a:t>Claire Iseli</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ENT surgeon / Otologist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Royal Victorian Eye &amp; Ear Hospital, Royal Children’s Hospital, University of Melbourne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VIC</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2621890008"/>
                  </a:ext>
                </a:extLst>
              </a:tr>
              <a:tr h="429100">
                <a:tc>
                  <a:txBody>
                    <a:bodyPr/>
                    <a:lstStyle/>
                    <a:p>
                      <a:pPr lvl="0">
                        <a:lnSpc>
                          <a:spcPct val="107000"/>
                        </a:lnSpc>
                        <a:spcBef>
                          <a:spcPts val="100"/>
                        </a:spcBef>
                        <a:spcAft>
                          <a:spcPts val="480"/>
                        </a:spcAft>
                      </a:pPr>
                      <a:r>
                        <a:rPr lang="en-AU" sz="1200" kern="1200" dirty="0"/>
                        <a:t>Jafri Kuthubutheen</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ENT surgeon / Otologist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Fiona Stanley Hospital, Perth Children’s Hospital, Sir Charles Gairdner Hospital, WA Country Health Service, Western ENT, University of WA</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WA</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2738901073"/>
                  </a:ext>
                </a:extLst>
              </a:tr>
              <a:tr h="429100">
                <a:tc>
                  <a:txBody>
                    <a:bodyPr/>
                    <a:lstStyle/>
                    <a:p>
                      <a:pPr lvl="0">
                        <a:lnSpc>
                          <a:spcPct val="107000"/>
                        </a:lnSpc>
                        <a:spcBef>
                          <a:spcPts val="100"/>
                        </a:spcBef>
                        <a:spcAft>
                          <a:spcPts val="480"/>
                        </a:spcAft>
                      </a:pPr>
                      <a:r>
                        <a:rPr lang="en-AU" sz="1200" kern="1200" dirty="0"/>
                        <a:t>Payal Mukherjee</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ENT surgeon / Otologist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University of Sydney, Macquarie University, University of Wollongong, Royal Prince Alfred Hospital, Sydney Adventist Hospital, ENT Care Sydney</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480"/>
                        </a:spcAft>
                      </a:pPr>
                      <a:r>
                        <a:rPr lang="en-AU" sz="1200" kern="1200" dirty="0"/>
                        <a:t>NSW</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119469871"/>
                  </a:ext>
                </a:extLst>
              </a:tr>
              <a:tr h="254559">
                <a:tc>
                  <a:txBody>
                    <a:bodyPr/>
                    <a:lstStyle/>
                    <a:p>
                      <a:pPr lvl="0">
                        <a:lnSpc>
                          <a:spcPct val="107000"/>
                        </a:lnSpc>
                        <a:spcBef>
                          <a:spcPts val="100"/>
                        </a:spcBef>
                        <a:spcAft>
                          <a:spcPts val="200"/>
                        </a:spcAft>
                      </a:pPr>
                      <a:r>
                        <a:rPr lang="en-AU" sz="1200" kern="1200" dirty="0"/>
                        <a:t>Mike Bergin</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200"/>
                        </a:spcAft>
                      </a:pPr>
                      <a:r>
                        <a:rPr lang="en-AU" sz="1200" kern="1200" dirty="0"/>
                        <a:t>ENT surgeon / Otologist</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200"/>
                        </a:spcAft>
                      </a:pPr>
                      <a:r>
                        <a:rPr lang="en-AU" sz="1200" kern="1200" dirty="0"/>
                        <a:t>Southern Cochlear Implant Program </a:t>
                      </a:r>
                      <a:endParaRPr lang="en-AU" sz="1200" kern="1200" dirty="0">
                        <a:latin typeface="Aptos" pitchFamily="34"/>
                        <a:ea typeface="Aptos" pitchFamily="34"/>
                        <a:cs typeface="Times New Roman" pitchFamily="18"/>
                      </a:endParaRPr>
                    </a:p>
                  </a:txBody>
                  <a:tcPr marL="80348" marR="80348" marT="40169" marB="40169" anchor="ctr"/>
                </a:tc>
                <a:tc>
                  <a:txBody>
                    <a:bodyPr/>
                    <a:lstStyle/>
                    <a:p>
                      <a:pPr lvl="0">
                        <a:lnSpc>
                          <a:spcPct val="107000"/>
                        </a:lnSpc>
                        <a:spcBef>
                          <a:spcPts val="100"/>
                        </a:spcBef>
                        <a:spcAft>
                          <a:spcPts val="200"/>
                        </a:spcAft>
                      </a:pPr>
                      <a:r>
                        <a:rPr lang="en-AU" sz="1200" kern="1200" dirty="0"/>
                        <a:t>NZ</a:t>
                      </a:r>
                      <a:endParaRPr lang="en-AU" sz="1200" kern="1200" dirty="0">
                        <a:latin typeface="Aptos" pitchFamily="34"/>
                        <a:ea typeface="Aptos" pitchFamily="34"/>
                        <a:cs typeface="Times New Roman" pitchFamily="18"/>
                      </a:endParaRPr>
                    </a:p>
                  </a:txBody>
                  <a:tcPr marL="80348" marR="80348" marT="40169" marB="40169" anchor="ctr"/>
                </a:tc>
                <a:extLst>
                  <a:ext uri="{0D108BD9-81ED-4DB2-BD59-A6C34878D82A}">
                    <a16:rowId xmlns:a16="http://schemas.microsoft.com/office/drawing/2014/main" val="3143468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Object 1">
            <a:extLst>
              <a:ext uri="{FF2B5EF4-FFF2-40B4-BE49-F238E27FC236}">
                <a16:creationId xmlns:a16="http://schemas.microsoft.com/office/drawing/2014/main" id="{7B322D8B-78D8-258A-950A-665FF5C332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18" y="3196724"/>
            <a:ext cx="12217517" cy="28565"/>
          </a:xfrm>
          <a:prstGeom prst="rect">
            <a:avLst/>
          </a:prstGeom>
          <a:noFill/>
          <a:ln cap="flat">
            <a:noFill/>
          </a:ln>
        </p:spPr>
      </p:pic>
      <p:pic>
        <p:nvPicPr>
          <p:cNvPr id="3" name="Object 2">
            <a:extLst>
              <a:ext uri="{FF2B5EF4-FFF2-40B4-BE49-F238E27FC236}">
                <a16:creationId xmlns:a16="http://schemas.microsoft.com/office/drawing/2014/main" id="{8C91611D-C8C8-B553-EA23-059A54669F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298" y="2161138"/>
            <a:ext cx="19046" cy="1057009"/>
          </a:xfrm>
          <a:prstGeom prst="rect">
            <a:avLst/>
          </a:prstGeom>
          <a:noFill/>
          <a:ln cap="flat">
            <a:noFill/>
          </a:ln>
        </p:spPr>
      </p:pic>
      <p:pic>
        <p:nvPicPr>
          <p:cNvPr id="4" name="Object 3">
            <a:extLst>
              <a:ext uri="{FF2B5EF4-FFF2-40B4-BE49-F238E27FC236}">
                <a16:creationId xmlns:a16="http://schemas.microsoft.com/office/drawing/2014/main" id="{B717F280-0D9A-CA56-FDE3-F2A50E080E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2676" y="3149111"/>
            <a:ext cx="114272" cy="114272"/>
          </a:xfrm>
          <a:prstGeom prst="rect">
            <a:avLst/>
          </a:prstGeom>
          <a:noFill/>
          <a:ln cap="flat">
            <a:noFill/>
          </a:ln>
        </p:spPr>
      </p:pic>
      <p:pic>
        <p:nvPicPr>
          <p:cNvPr id="5" name="Object 4">
            <a:extLst>
              <a:ext uri="{FF2B5EF4-FFF2-40B4-BE49-F238E27FC236}">
                <a16:creationId xmlns:a16="http://schemas.microsoft.com/office/drawing/2014/main" id="{C5CC22F2-E134-27E5-548B-A53415A727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79708" y="3196724"/>
            <a:ext cx="19046" cy="466609"/>
          </a:xfrm>
          <a:prstGeom prst="rect">
            <a:avLst/>
          </a:prstGeom>
          <a:noFill/>
          <a:ln cap="flat">
            <a:noFill/>
          </a:ln>
        </p:spPr>
      </p:pic>
      <p:pic>
        <p:nvPicPr>
          <p:cNvPr id="6" name="Object 5">
            <a:extLst>
              <a:ext uri="{FF2B5EF4-FFF2-40B4-BE49-F238E27FC236}">
                <a16:creationId xmlns:a16="http://schemas.microsoft.com/office/drawing/2014/main" id="{B82A23F6-146B-8216-43FF-B9D52ACF50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32095" y="3149111"/>
            <a:ext cx="114272" cy="114272"/>
          </a:xfrm>
          <a:prstGeom prst="rect">
            <a:avLst/>
          </a:prstGeom>
          <a:noFill/>
          <a:ln cap="flat">
            <a:noFill/>
          </a:ln>
        </p:spPr>
      </p:pic>
      <p:pic>
        <p:nvPicPr>
          <p:cNvPr id="7" name="Object 6">
            <a:extLst>
              <a:ext uri="{FF2B5EF4-FFF2-40B4-BE49-F238E27FC236}">
                <a16:creationId xmlns:a16="http://schemas.microsoft.com/office/drawing/2014/main" id="{59852938-76A4-A33E-3C6C-DC3B0E92BE0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22738" y="1035091"/>
            <a:ext cx="19046" cy="2190198"/>
          </a:xfrm>
          <a:prstGeom prst="rect">
            <a:avLst/>
          </a:prstGeom>
          <a:noFill/>
          <a:ln cap="flat">
            <a:noFill/>
          </a:ln>
        </p:spPr>
      </p:pic>
      <p:pic>
        <p:nvPicPr>
          <p:cNvPr id="8" name="Object 7">
            <a:extLst>
              <a:ext uri="{FF2B5EF4-FFF2-40B4-BE49-F238E27FC236}">
                <a16:creationId xmlns:a16="http://schemas.microsoft.com/office/drawing/2014/main" id="{0BAD24BF-FC9D-6B48-ABDA-13CB5AF3D0BE}"/>
              </a:ext>
            </a:extLst>
          </p:cNvPr>
          <p:cNvPicPr>
            <a:picLocks noChangeAspect="1"/>
          </p:cNvPicPr>
          <p:nvPr/>
        </p:nvPicPr>
        <p:blipFill>
          <a:blip r:embed="rId7">
            <a:extLst>
              <a:ext uri="{96DAC541-7B7A-43D3-8B79-37D633B846F1}">
                <asvg:svgBlip xmlns:asvg="http://schemas.microsoft.com/office/drawing/2016/SVG/main" r:embed="rId15"/>
              </a:ext>
            </a:extLst>
          </a:blip>
          <a:stretch>
            <a:fillRect/>
          </a:stretch>
        </p:blipFill>
        <p:spPr>
          <a:xfrm>
            <a:off x="3175125" y="3149111"/>
            <a:ext cx="114272" cy="114272"/>
          </a:xfrm>
          <a:prstGeom prst="rect">
            <a:avLst/>
          </a:prstGeom>
          <a:noFill/>
          <a:ln cap="flat">
            <a:noFill/>
          </a:ln>
        </p:spPr>
      </p:pic>
      <p:pic>
        <p:nvPicPr>
          <p:cNvPr id="9" name="Object 8">
            <a:extLst>
              <a:ext uri="{FF2B5EF4-FFF2-40B4-BE49-F238E27FC236}">
                <a16:creationId xmlns:a16="http://schemas.microsoft.com/office/drawing/2014/main" id="{408FBC2A-B875-976C-9418-178E1061CF3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325934" y="3196724"/>
            <a:ext cx="19046" cy="647541"/>
          </a:xfrm>
          <a:prstGeom prst="rect">
            <a:avLst/>
          </a:prstGeom>
          <a:noFill/>
          <a:ln cap="flat">
            <a:noFill/>
          </a:ln>
        </p:spPr>
      </p:pic>
      <p:pic>
        <p:nvPicPr>
          <p:cNvPr id="10" name="Object 9">
            <a:extLst>
              <a:ext uri="{FF2B5EF4-FFF2-40B4-BE49-F238E27FC236}">
                <a16:creationId xmlns:a16="http://schemas.microsoft.com/office/drawing/2014/main" id="{1BCDBE41-6A93-3DCE-8412-C5E6415AA05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278322" y="3149111"/>
            <a:ext cx="123791" cy="114272"/>
          </a:xfrm>
          <a:prstGeom prst="rect">
            <a:avLst/>
          </a:prstGeom>
          <a:noFill/>
          <a:ln cap="flat">
            <a:noFill/>
          </a:ln>
        </p:spPr>
      </p:pic>
      <p:pic>
        <p:nvPicPr>
          <p:cNvPr id="11" name="Object 10">
            <a:extLst>
              <a:ext uri="{FF2B5EF4-FFF2-40B4-BE49-F238E27FC236}">
                <a16:creationId xmlns:a16="http://schemas.microsoft.com/office/drawing/2014/main" id="{BB1686E5-3778-F834-3F60-9E609DD1AEDC}"/>
              </a:ext>
            </a:extLst>
          </p:cNvPr>
          <p:cNvPicPr>
            <a:picLocks noChangeAspect="1"/>
          </p:cNvPicPr>
          <p:nvPr/>
        </p:nvPicPr>
        <p:blipFill>
          <a:blip r:embed="rId13">
            <a:extLst>
              <a:ext uri="{96DAC541-7B7A-43D3-8B79-37D633B846F1}">
                <asvg:svgBlip xmlns:asvg="http://schemas.microsoft.com/office/drawing/2016/SVG/main" r:embed="rId20"/>
              </a:ext>
            </a:extLst>
          </a:blip>
          <a:stretch>
            <a:fillRect/>
          </a:stretch>
        </p:blipFill>
        <p:spPr>
          <a:xfrm>
            <a:off x="5765090" y="1035091"/>
            <a:ext cx="19046" cy="2190198"/>
          </a:xfrm>
          <a:prstGeom prst="rect">
            <a:avLst/>
          </a:prstGeom>
          <a:noFill/>
          <a:ln cap="flat">
            <a:noFill/>
          </a:ln>
        </p:spPr>
      </p:pic>
      <p:pic>
        <p:nvPicPr>
          <p:cNvPr id="12" name="Object 11">
            <a:extLst>
              <a:ext uri="{FF2B5EF4-FFF2-40B4-BE49-F238E27FC236}">
                <a16:creationId xmlns:a16="http://schemas.microsoft.com/office/drawing/2014/main" id="{F1F90B25-DABD-0627-4B34-49742D7509CC}"/>
              </a:ext>
            </a:extLst>
          </p:cNvPr>
          <p:cNvPicPr>
            <a:picLocks noChangeAspect="1"/>
          </p:cNvPicPr>
          <p:nvPr/>
        </p:nvPicPr>
        <p:blipFill>
          <a:blip r:embed="rId18">
            <a:extLst>
              <a:ext uri="{96DAC541-7B7A-43D3-8B79-37D633B846F1}">
                <asvg:svgBlip xmlns:asvg="http://schemas.microsoft.com/office/drawing/2016/SVG/main" r:embed="rId21"/>
              </a:ext>
            </a:extLst>
          </a:blip>
          <a:stretch>
            <a:fillRect/>
          </a:stretch>
        </p:blipFill>
        <p:spPr>
          <a:xfrm>
            <a:off x="5717478" y="3149111"/>
            <a:ext cx="123791" cy="114272"/>
          </a:xfrm>
          <a:prstGeom prst="rect">
            <a:avLst/>
          </a:prstGeom>
          <a:noFill/>
          <a:ln cap="flat">
            <a:noFill/>
          </a:ln>
        </p:spPr>
      </p:pic>
      <p:pic>
        <p:nvPicPr>
          <p:cNvPr id="13" name="Object 12">
            <a:extLst>
              <a:ext uri="{FF2B5EF4-FFF2-40B4-BE49-F238E27FC236}">
                <a16:creationId xmlns:a16="http://schemas.microsoft.com/office/drawing/2014/main" id="{B34B23D5-50FD-D75B-7A2C-41D7702E96A3}"/>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731821" y="3196724"/>
            <a:ext cx="19046" cy="399949"/>
          </a:xfrm>
          <a:prstGeom prst="rect">
            <a:avLst/>
          </a:prstGeom>
          <a:noFill/>
          <a:ln cap="flat">
            <a:noFill/>
          </a:ln>
        </p:spPr>
      </p:pic>
      <p:pic>
        <p:nvPicPr>
          <p:cNvPr id="14" name="Object 13">
            <a:extLst>
              <a:ext uri="{FF2B5EF4-FFF2-40B4-BE49-F238E27FC236}">
                <a16:creationId xmlns:a16="http://schemas.microsoft.com/office/drawing/2014/main" id="{543328ED-E60F-7516-77F4-F49FF179CCC3}"/>
              </a:ext>
            </a:extLst>
          </p:cNvPr>
          <p:cNvPicPr>
            <a:picLocks noChangeAspect="1"/>
          </p:cNvPicPr>
          <p:nvPr/>
        </p:nvPicPr>
        <p:blipFill>
          <a:blip r:embed="rId7">
            <a:extLst>
              <a:ext uri="{96DAC541-7B7A-43D3-8B79-37D633B846F1}">
                <asvg:svgBlip xmlns:asvg="http://schemas.microsoft.com/office/drawing/2016/SVG/main" r:embed="rId24"/>
              </a:ext>
            </a:extLst>
          </a:blip>
          <a:stretch>
            <a:fillRect/>
          </a:stretch>
        </p:blipFill>
        <p:spPr>
          <a:xfrm>
            <a:off x="6684209" y="3149111"/>
            <a:ext cx="114272" cy="114272"/>
          </a:xfrm>
          <a:prstGeom prst="rect">
            <a:avLst/>
          </a:prstGeom>
          <a:noFill/>
          <a:ln cap="flat">
            <a:noFill/>
          </a:ln>
        </p:spPr>
      </p:pic>
      <p:pic>
        <p:nvPicPr>
          <p:cNvPr id="15" name="Object 14">
            <a:extLst>
              <a:ext uri="{FF2B5EF4-FFF2-40B4-BE49-F238E27FC236}">
                <a16:creationId xmlns:a16="http://schemas.microsoft.com/office/drawing/2014/main" id="{F0216369-DB5A-179C-ED05-0DE5BCEBFCF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076297" y="3196724"/>
            <a:ext cx="19046" cy="923690"/>
          </a:xfrm>
          <a:prstGeom prst="rect">
            <a:avLst/>
          </a:prstGeom>
          <a:noFill/>
          <a:ln cap="flat">
            <a:noFill/>
          </a:ln>
        </p:spPr>
      </p:pic>
      <p:pic>
        <p:nvPicPr>
          <p:cNvPr id="16" name="Object 15">
            <a:extLst>
              <a:ext uri="{FF2B5EF4-FFF2-40B4-BE49-F238E27FC236}">
                <a16:creationId xmlns:a16="http://schemas.microsoft.com/office/drawing/2014/main" id="{0EB285B0-337B-1C78-660D-4225455B47FC}"/>
              </a:ext>
            </a:extLst>
          </p:cNvPr>
          <p:cNvPicPr>
            <a:picLocks noChangeAspect="1"/>
          </p:cNvPicPr>
          <p:nvPr/>
        </p:nvPicPr>
        <p:blipFill>
          <a:blip r:embed="rId18">
            <a:extLst>
              <a:ext uri="{96DAC541-7B7A-43D3-8B79-37D633B846F1}">
                <asvg:svgBlip xmlns:asvg="http://schemas.microsoft.com/office/drawing/2016/SVG/main" r:embed="rId27"/>
              </a:ext>
            </a:extLst>
          </a:blip>
          <a:stretch>
            <a:fillRect/>
          </a:stretch>
        </p:blipFill>
        <p:spPr>
          <a:xfrm>
            <a:off x="9028685" y="3149111"/>
            <a:ext cx="123791" cy="114272"/>
          </a:xfrm>
          <a:prstGeom prst="rect">
            <a:avLst/>
          </a:prstGeom>
          <a:noFill/>
          <a:ln cap="flat">
            <a:noFill/>
          </a:ln>
        </p:spPr>
      </p:pic>
      <p:pic>
        <p:nvPicPr>
          <p:cNvPr id="17" name="Object 16">
            <a:extLst>
              <a:ext uri="{FF2B5EF4-FFF2-40B4-BE49-F238E27FC236}">
                <a16:creationId xmlns:a16="http://schemas.microsoft.com/office/drawing/2014/main" id="{B3FFD882-B7CC-9ED5-B417-8DFFF25C873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0241673" y="1726716"/>
            <a:ext cx="19046" cy="1495053"/>
          </a:xfrm>
          <a:prstGeom prst="rect">
            <a:avLst/>
          </a:prstGeom>
          <a:noFill/>
          <a:ln cap="flat">
            <a:noFill/>
          </a:ln>
        </p:spPr>
      </p:pic>
      <p:pic>
        <p:nvPicPr>
          <p:cNvPr id="18" name="Object 17">
            <a:extLst>
              <a:ext uri="{FF2B5EF4-FFF2-40B4-BE49-F238E27FC236}">
                <a16:creationId xmlns:a16="http://schemas.microsoft.com/office/drawing/2014/main" id="{2A8B0073-0916-959A-1D04-A70042D2D225}"/>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0194060" y="3149111"/>
            <a:ext cx="114272" cy="114272"/>
          </a:xfrm>
          <a:prstGeom prst="rect">
            <a:avLst/>
          </a:prstGeom>
          <a:noFill/>
          <a:ln cap="flat">
            <a:noFill/>
          </a:ln>
        </p:spPr>
      </p:pic>
      <p:pic>
        <p:nvPicPr>
          <p:cNvPr id="19" name="Object 18">
            <a:extLst>
              <a:ext uri="{FF2B5EF4-FFF2-40B4-BE49-F238E27FC236}">
                <a16:creationId xmlns:a16="http://schemas.microsoft.com/office/drawing/2014/main" id="{BB6FD77C-5E25-7791-890E-58C7E5CAFDF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7739417" y="2403015"/>
            <a:ext cx="19046" cy="818945"/>
          </a:xfrm>
          <a:prstGeom prst="rect">
            <a:avLst/>
          </a:prstGeom>
          <a:noFill/>
          <a:ln cap="flat">
            <a:noFill/>
          </a:ln>
        </p:spPr>
      </p:pic>
      <p:pic>
        <p:nvPicPr>
          <p:cNvPr id="20" name="Object 19">
            <a:extLst>
              <a:ext uri="{FF2B5EF4-FFF2-40B4-BE49-F238E27FC236}">
                <a16:creationId xmlns:a16="http://schemas.microsoft.com/office/drawing/2014/main" id="{ECBC91E1-4120-BD2F-0BC9-8B6C54BF2CF7}"/>
              </a:ext>
            </a:extLst>
          </p:cNvPr>
          <p:cNvPicPr>
            <a:picLocks noChangeAspect="1"/>
          </p:cNvPicPr>
          <p:nvPr/>
        </p:nvPicPr>
        <p:blipFill>
          <a:blip r:embed="rId18">
            <a:extLst>
              <a:ext uri="{96DAC541-7B7A-43D3-8B79-37D633B846F1}">
                <asvg:svgBlip xmlns:asvg="http://schemas.microsoft.com/office/drawing/2016/SVG/main" r:embed="rId34"/>
              </a:ext>
            </a:extLst>
          </a:blip>
          <a:stretch>
            <a:fillRect/>
          </a:stretch>
        </p:blipFill>
        <p:spPr>
          <a:xfrm>
            <a:off x="7691795" y="3149111"/>
            <a:ext cx="123791" cy="114272"/>
          </a:xfrm>
          <a:prstGeom prst="rect">
            <a:avLst/>
          </a:prstGeom>
          <a:noFill/>
          <a:ln cap="flat">
            <a:noFill/>
          </a:ln>
        </p:spPr>
      </p:pic>
      <p:sp>
        <p:nvSpPr>
          <p:cNvPr id="21" name="Object 20">
            <a:extLst>
              <a:ext uri="{FF2B5EF4-FFF2-40B4-BE49-F238E27FC236}">
                <a16:creationId xmlns:a16="http://schemas.microsoft.com/office/drawing/2014/main" id="{E6D03EF0-99E1-58E5-5987-DAADA0C8F93F}"/>
              </a:ext>
            </a:extLst>
          </p:cNvPr>
          <p:cNvSpPr/>
          <p:nvPr/>
        </p:nvSpPr>
        <p:spPr>
          <a:xfrm>
            <a:off x="414131" y="1599294"/>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22" name="Object 21">
            <a:extLst>
              <a:ext uri="{FF2B5EF4-FFF2-40B4-BE49-F238E27FC236}">
                <a16:creationId xmlns:a16="http://schemas.microsoft.com/office/drawing/2014/main" id="{074E92F4-CB80-FAB0-49EA-534BBDFFB09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559109" y="1740935"/>
            <a:ext cx="285676" cy="295204"/>
          </a:xfrm>
          <a:prstGeom prst="rect">
            <a:avLst/>
          </a:prstGeom>
          <a:noFill/>
          <a:ln cap="flat">
            <a:noFill/>
          </a:ln>
        </p:spPr>
      </p:pic>
      <p:sp>
        <p:nvSpPr>
          <p:cNvPr id="23" name="Object 22">
            <a:extLst>
              <a:ext uri="{FF2B5EF4-FFF2-40B4-BE49-F238E27FC236}">
                <a16:creationId xmlns:a16="http://schemas.microsoft.com/office/drawing/2014/main" id="{D625C7C8-F56D-E16D-D5D6-FA7ED279ED20}"/>
              </a:ext>
            </a:extLst>
          </p:cNvPr>
          <p:cNvSpPr/>
          <p:nvPr/>
        </p:nvSpPr>
        <p:spPr>
          <a:xfrm>
            <a:off x="1080720" y="1795707"/>
            <a:ext cx="1738832"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Workshop 1</a:t>
            </a:r>
            <a:endParaRPr lang="en-US" sz="1800" b="0" i="0" u="none" strike="noStrike" kern="1200" cap="none" spc="0" baseline="0" dirty="0">
              <a:solidFill>
                <a:srgbClr val="000000"/>
              </a:solidFill>
              <a:uFillTx/>
              <a:latin typeface="Aptos"/>
            </a:endParaRPr>
          </a:p>
        </p:txBody>
      </p:sp>
      <p:sp>
        <p:nvSpPr>
          <p:cNvPr id="24" name="Object 23">
            <a:extLst>
              <a:ext uri="{FF2B5EF4-FFF2-40B4-BE49-F238E27FC236}">
                <a16:creationId xmlns:a16="http://schemas.microsoft.com/office/drawing/2014/main" id="{FDC59ED8-9455-3AA4-8EB2-D58BD596D4E4}"/>
              </a:ext>
            </a:extLst>
          </p:cNvPr>
          <p:cNvSpPr/>
          <p:nvPr/>
        </p:nvSpPr>
        <p:spPr>
          <a:xfrm>
            <a:off x="1080720" y="2094277"/>
            <a:ext cx="1738832"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14 Nov 2023</a:t>
            </a:r>
            <a:endParaRPr lang="en-US" sz="1800" b="0" i="0" u="none" strike="noStrike" kern="1200" cap="none" spc="0" baseline="0" dirty="0">
              <a:solidFill>
                <a:srgbClr val="000000"/>
              </a:solidFill>
              <a:uFillTx/>
              <a:latin typeface="Aptos"/>
            </a:endParaRPr>
          </a:p>
        </p:txBody>
      </p:sp>
      <p:sp>
        <p:nvSpPr>
          <p:cNvPr id="25" name="Object 24">
            <a:extLst>
              <a:ext uri="{FF2B5EF4-FFF2-40B4-BE49-F238E27FC236}">
                <a16:creationId xmlns:a16="http://schemas.microsoft.com/office/drawing/2014/main" id="{7B5E064F-E5CD-FCEA-1782-BB7E6C8AFBF4}"/>
              </a:ext>
            </a:extLst>
          </p:cNvPr>
          <p:cNvSpPr/>
          <p:nvPr/>
        </p:nvSpPr>
        <p:spPr>
          <a:xfrm>
            <a:off x="1080720" y="2312801"/>
            <a:ext cx="1738832"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Guidelines for referral for CI evaluation</a:t>
            </a:r>
            <a:endParaRPr lang="en-US" sz="1800" b="0" i="0" u="none" strike="noStrike" kern="1200" cap="none" spc="0" baseline="0" dirty="0">
              <a:solidFill>
                <a:srgbClr val="000000"/>
              </a:solidFill>
              <a:uFillTx/>
              <a:latin typeface="Aptos"/>
            </a:endParaRPr>
          </a:p>
        </p:txBody>
      </p:sp>
      <p:sp>
        <p:nvSpPr>
          <p:cNvPr id="26" name="Object 25">
            <a:extLst>
              <a:ext uri="{FF2B5EF4-FFF2-40B4-BE49-F238E27FC236}">
                <a16:creationId xmlns:a16="http://schemas.microsoft.com/office/drawing/2014/main" id="{48E14126-41E9-3D8A-D25F-5143AF7A2EFD}"/>
              </a:ext>
            </a:extLst>
          </p:cNvPr>
          <p:cNvSpPr/>
          <p:nvPr/>
        </p:nvSpPr>
        <p:spPr>
          <a:xfrm>
            <a:off x="1080720" y="2701741"/>
            <a:ext cx="1738832"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Guidelines for re-referral  </a:t>
            </a:r>
            <a:endParaRPr lang="en-US" sz="1800" b="0" i="0" u="none" strike="noStrike" kern="1200" cap="none" spc="0" baseline="0" dirty="0">
              <a:solidFill>
                <a:srgbClr val="000000"/>
              </a:solidFill>
              <a:uFillTx/>
              <a:latin typeface="Aptos"/>
            </a:endParaRPr>
          </a:p>
        </p:txBody>
      </p:sp>
      <p:sp>
        <p:nvSpPr>
          <p:cNvPr id="27" name="Object 26">
            <a:extLst>
              <a:ext uri="{FF2B5EF4-FFF2-40B4-BE49-F238E27FC236}">
                <a16:creationId xmlns:a16="http://schemas.microsoft.com/office/drawing/2014/main" id="{48550A48-85EC-7EA3-92E4-05E007A361E3}"/>
              </a:ext>
            </a:extLst>
          </p:cNvPr>
          <p:cNvSpPr/>
          <p:nvPr/>
        </p:nvSpPr>
        <p:spPr>
          <a:xfrm>
            <a:off x="1303513" y="3653082"/>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28" name="Object 27">
            <a:extLst>
              <a:ext uri="{FF2B5EF4-FFF2-40B4-BE49-F238E27FC236}">
                <a16:creationId xmlns:a16="http://schemas.microsoft.com/office/drawing/2014/main" id="{03DA655F-D7F4-50E9-50B9-AE7ADCB91DF0}"/>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448574" y="3794741"/>
            <a:ext cx="285676" cy="295204"/>
          </a:xfrm>
          <a:prstGeom prst="rect">
            <a:avLst/>
          </a:prstGeom>
          <a:noFill/>
          <a:ln cap="flat">
            <a:noFill/>
          </a:ln>
        </p:spPr>
      </p:pic>
      <p:sp>
        <p:nvSpPr>
          <p:cNvPr id="29" name="Object 28">
            <a:extLst>
              <a:ext uri="{FF2B5EF4-FFF2-40B4-BE49-F238E27FC236}">
                <a16:creationId xmlns:a16="http://schemas.microsoft.com/office/drawing/2014/main" id="{3F01FA0F-382A-D0A1-BF43-578DE8E78700}"/>
              </a:ext>
            </a:extLst>
          </p:cNvPr>
          <p:cNvSpPr/>
          <p:nvPr/>
        </p:nvSpPr>
        <p:spPr>
          <a:xfrm>
            <a:off x="1970093" y="3849495"/>
            <a:ext cx="1927381"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Workshop 2: </a:t>
            </a:r>
            <a:endParaRPr lang="en-US" sz="1800" b="0" i="0" u="none" strike="noStrike" kern="1200" cap="none" spc="0" baseline="0" dirty="0">
              <a:solidFill>
                <a:srgbClr val="000000"/>
              </a:solidFill>
              <a:uFillTx/>
              <a:latin typeface="Aptos"/>
            </a:endParaRPr>
          </a:p>
        </p:txBody>
      </p:sp>
      <p:sp>
        <p:nvSpPr>
          <p:cNvPr id="30" name="Object 29">
            <a:extLst>
              <a:ext uri="{FF2B5EF4-FFF2-40B4-BE49-F238E27FC236}">
                <a16:creationId xmlns:a16="http://schemas.microsoft.com/office/drawing/2014/main" id="{39A43345-B2F6-46BD-149C-0BF64AC0F3AD}"/>
              </a:ext>
            </a:extLst>
          </p:cNvPr>
          <p:cNvSpPr/>
          <p:nvPr/>
        </p:nvSpPr>
        <p:spPr>
          <a:xfrm>
            <a:off x="1970093" y="4148075"/>
            <a:ext cx="192738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29 Nov 2023</a:t>
            </a:r>
            <a:endParaRPr lang="en-US" sz="1800" b="0" i="0" u="none" strike="noStrike" kern="1200" cap="none" spc="0" baseline="0" dirty="0">
              <a:solidFill>
                <a:srgbClr val="000000"/>
              </a:solidFill>
              <a:uFillTx/>
              <a:latin typeface="Aptos"/>
            </a:endParaRPr>
          </a:p>
        </p:txBody>
      </p:sp>
      <p:sp>
        <p:nvSpPr>
          <p:cNvPr id="31" name="Object 30">
            <a:extLst>
              <a:ext uri="{FF2B5EF4-FFF2-40B4-BE49-F238E27FC236}">
                <a16:creationId xmlns:a16="http://schemas.microsoft.com/office/drawing/2014/main" id="{FB5FD8AD-9611-85C4-6E5D-3B7D48027164}"/>
              </a:ext>
            </a:extLst>
          </p:cNvPr>
          <p:cNvSpPr/>
          <p:nvPr/>
        </p:nvSpPr>
        <p:spPr>
          <a:xfrm>
            <a:off x="1970093" y="4366598"/>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Recap workshop 1, CI referral guidelines</a:t>
            </a:r>
            <a:endParaRPr lang="en-US" sz="1800" b="0" i="0" u="none" strike="noStrike" kern="1200" cap="none" spc="0" baseline="0" dirty="0">
              <a:solidFill>
                <a:srgbClr val="000000"/>
              </a:solidFill>
              <a:uFillTx/>
              <a:latin typeface="Aptos"/>
            </a:endParaRPr>
          </a:p>
        </p:txBody>
      </p:sp>
      <p:sp>
        <p:nvSpPr>
          <p:cNvPr id="32" name="Object 31">
            <a:extLst>
              <a:ext uri="{FF2B5EF4-FFF2-40B4-BE49-F238E27FC236}">
                <a16:creationId xmlns:a16="http://schemas.microsoft.com/office/drawing/2014/main" id="{7AADEF3E-BE37-369D-BA3F-CD87B7C92ADF}"/>
              </a:ext>
            </a:extLst>
          </p:cNvPr>
          <p:cNvSpPr/>
          <p:nvPr/>
        </p:nvSpPr>
        <p:spPr>
          <a:xfrm>
            <a:off x="1970093" y="4755538"/>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Audiological evaluation and candidacy</a:t>
            </a:r>
            <a:endParaRPr lang="en-US" sz="1800" b="0" i="0" u="none" strike="noStrike" kern="1200" cap="none" spc="0" baseline="0" dirty="0">
              <a:solidFill>
                <a:srgbClr val="000000"/>
              </a:solidFill>
              <a:uFillTx/>
              <a:latin typeface="Aptos"/>
            </a:endParaRPr>
          </a:p>
        </p:txBody>
      </p:sp>
      <p:sp>
        <p:nvSpPr>
          <p:cNvPr id="33" name="Object 32">
            <a:extLst>
              <a:ext uri="{FF2B5EF4-FFF2-40B4-BE49-F238E27FC236}">
                <a16:creationId xmlns:a16="http://schemas.microsoft.com/office/drawing/2014/main" id="{CA10C5BD-E262-B8C9-D3A4-FEBB128D90DC}"/>
              </a:ext>
            </a:extLst>
          </p:cNvPr>
          <p:cNvSpPr/>
          <p:nvPr/>
        </p:nvSpPr>
        <p:spPr>
          <a:xfrm>
            <a:off x="1970093" y="5144478"/>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Medical/Otological evaluation and candidacy guidelines</a:t>
            </a:r>
            <a:endParaRPr lang="en-US" sz="1800" b="0" i="0" u="none" strike="noStrike" kern="1200" cap="none" spc="0" baseline="0" dirty="0">
              <a:solidFill>
                <a:srgbClr val="000000"/>
              </a:solidFill>
              <a:uFillTx/>
              <a:latin typeface="Aptos"/>
            </a:endParaRPr>
          </a:p>
        </p:txBody>
      </p:sp>
      <p:sp>
        <p:nvSpPr>
          <p:cNvPr id="34" name="Object 33">
            <a:extLst>
              <a:ext uri="{FF2B5EF4-FFF2-40B4-BE49-F238E27FC236}">
                <a16:creationId xmlns:a16="http://schemas.microsoft.com/office/drawing/2014/main" id="{22AA4094-BB54-5834-194C-6B9C7B4CF325}"/>
              </a:ext>
            </a:extLst>
          </p:cNvPr>
          <p:cNvSpPr/>
          <p:nvPr/>
        </p:nvSpPr>
        <p:spPr>
          <a:xfrm>
            <a:off x="2946580" y="473256"/>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35" name="Object 34">
            <a:extLst>
              <a:ext uri="{FF2B5EF4-FFF2-40B4-BE49-F238E27FC236}">
                <a16:creationId xmlns:a16="http://schemas.microsoft.com/office/drawing/2014/main" id="{447AEC40-5A08-A16E-8735-CD709242C263}"/>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3091632" y="614979"/>
            <a:ext cx="285676" cy="295204"/>
          </a:xfrm>
          <a:prstGeom prst="rect">
            <a:avLst/>
          </a:prstGeom>
          <a:noFill/>
          <a:ln cap="flat">
            <a:noFill/>
          </a:ln>
        </p:spPr>
      </p:pic>
      <p:sp>
        <p:nvSpPr>
          <p:cNvPr id="36" name="Object 35">
            <a:extLst>
              <a:ext uri="{FF2B5EF4-FFF2-40B4-BE49-F238E27FC236}">
                <a16:creationId xmlns:a16="http://schemas.microsoft.com/office/drawing/2014/main" id="{F250060C-0500-8BC3-E4FB-2CE11A63FEC6}"/>
              </a:ext>
            </a:extLst>
          </p:cNvPr>
          <p:cNvSpPr/>
          <p:nvPr/>
        </p:nvSpPr>
        <p:spPr>
          <a:xfrm>
            <a:off x="3613160" y="669669"/>
            <a:ext cx="1927381"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Workshop 3</a:t>
            </a:r>
            <a:endParaRPr lang="en-US" sz="1800" b="0" i="0" u="none" strike="noStrike" kern="1200" cap="none" spc="0" baseline="0" dirty="0">
              <a:solidFill>
                <a:srgbClr val="000000"/>
              </a:solidFill>
              <a:uFillTx/>
              <a:latin typeface="Aptos"/>
            </a:endParaRPr>
          </a:p>
        </p:txBody>
      </p:sp>
      <p:sp>
        <p:nvSpPr>
          <p:cNvPr id="37" name="Object 36">
            <a:extLst>
              <a:ext uri="{FF2B5EF4-FFF2-40B4-BE49-F238E27FC236}">
                <a16:creationId xmlns:a16="http://schemas.microsoft.com/office/drawing/2014/main" id="{A7C43F83-D942-1227-F9A0-627FFF4E89CC}"/>
              </a:ext>
            </a:extLst>
          </p:cNvPr>
          <p:cNvSpPr/>
          <p:nvPr/>
        </p:nvSpPr>
        <p:spPr>
          <a:xfrm>
            <a:off x="3613160" y="968249"/>
            <a:ext cx="192738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13 Dec 2023</a:t>
            </a:r>
            <a:endParaRPr lang="en-US" sz="1800" b="0" i="0" u="none" strike="noStrike" kern="1200" cap="none" spc="0" baseline="0" dirty="0">
              <a:solidFill>
                <a:srgbClr val="000000"/>
              </a:solidFill>
              <a:uFillTx/>
              <a:latin typeface="Aptos"/>
            </a:endParaRPr>
          </a:p>
        </p:txBody>
      </p:sp>
      <p:sp>
        <p:nvSpPr>
          <p:cNvPr id="38" name="Object 37">
            <a:extLst>
              <a:ext uri="{FF2B5EF4-FFF2-40B4-BE49-F238E27FC236}">
                <a16:creationId xmlns:a16="http://schemas.microsoft.com/office/drawing/2014/main" id="{228902E2-E96D-BFA3-EAA9-3A61BE9A6E43}"/>
              </a:ext>
            </a:extLst>
          </p:cNvPr>
          <p:cNvSpPr/>
          <p:nvPr/>
        </p:nvSpPr>
        <p:spPr>
          <a:xfrm>
            <a:off x="3613160" y="1186772"/>
            <a:ext cx="1927381" cy="511250"/>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Recap workshop 1 &amp; 2, CI Referral Guidelines and Evaluation Guidelines</a:t>
            </a:r>
            <a:endParaRPr lang="en-US" sz="1800" b="0" i="0" u="none" strike="noStrike" kern="1200" cap="none" spc="0" baseline="0" dirty="0">
              <a:solidFill>
                <a:srgbClr val="000000"/>
              </a:solidFill>
              <a:uFillTx/>
              <a:latin typeface="Aptos"/>
            </a:endParaRPr>
          </a:p>
        </p:txBody>
      </p:sp>
      <p:sp>
        <p:nvSpPr>
          <p:cNvPr id="39" name="Object 38">
            <a:extLst>
              <a:ext uri="{FF2B5EF4-FFF2-40B4-BE49-F238E27FC236}">
                <a16:creationId xmlns:a16="http://schemas.microsoft.com/office/drawing/2014/main" id="{E06FE6F1-2D4A-0674-345C-AAD5D9334A83}"/>
              </a:ext>
            </a:extLst>
          </p:cNvPr>
          <p:cNvSpPr/>
          <p:nvPr/>
        </p:nvSpPr>
        <p:spPr>
          <a:xfrm>
            <a:off x="3613160" y="1746129"/>
            <a:ext cx="192738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Consumer perspective</a:t>
            </a:r>
            <a:endParaRPr lang="en-US" sz="1800" b="0" i="0" u="none" strike="noStrike" kern="1200" cap="none" spc="0" baseline="0" dirty="0">
              <a:solidFill>
                <a:srgbClr val="000000"/>
              </a:solidFill>
              <a:uFillTx/>
              <a:latin typeface="Aptos"/>
            </a:endParaRPr>
          </a:p>
        </p:txBody>
      </p:sp>
      <p:sp>
        <p:nvSpPr>
          <p:cNvPr id="40" name="Object 39">
            <a:extLst>
              <a:ext uri="{FF2B5EF4-FFF2-40B4-BE49-F238E27FC236}">
                <a16:creationId xmlns:a16="http://schemas.microsoft.com/office/drawing/2014/main" id="{CE446A28-FE34-8C9E-ACEB-E3FC0A1A3D88}"/>
              </a:ext>
            </a:extLst>
          </p:cNvPr>
          <p:cNvSpPr/>
          <p:nvPr/>
        </p:nvSpPr>
        <p:spPr>
          <a:xfrm>
            <a:off x="3613160" y="1964652"/>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Audiological candidacy guidelines</a:t>
            </a:r>
            <a:endParaRPr lang="en-US" sz="1800" b="0" i="0" u="none" strike="noStrike" kern="1200" cap="none" spc="0" baseline="0" dirty="0">
              <a:solidFill>
                <a:srgbClr val="000000"/>
              </a:solidFill>
              <a:uFillTx/>
              <a:latin typeface="Aptos"/>
            </a:endParaRPr>
          </a:p>
        </p:txBody>
      </p:sp>
      <p:sp>
        <p:nvSpPr>
          <p:cNvPr id="41" name="Object 40">
            <a:extLst>
              <a:ext uri="{FF2B5EF4-FFF2-40B4-BE49-F238E27FC236}">
                <a16:creationId xmlns:a16="http://schemas.microsoft.com/office/drawing/2014/main" id="{9257B629-FF9C-8F96-9432-FF3C30089D77}"/>
              </a:ext>
            </a:extLst>
          </p:cNvPr>
          <p:cNvSpPr/>
          <p:nvPr/>
        </p:nvSpPr>
        <p:spPr>
          <a:xfrm>
            <a:off x="3613160" y="2353583"/>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Medical/Otological evaluation and candidacy guidelines</a:t>
            </a:r>
            <a:endParaRPr lang="en-US" sz="1800" b="0" i="0" u="none" strike="noStrike" kern="1200" cap="none" spc="0" baseline="0" dirty="0">
              <a:solidFill>
                <a:srgbClr val="000000"/>
              </a:solidFill>
              <a:uFillTx/>
              <a:latin typeface="Aptos"/>
            </a:endParaRPr>
          </a:p>
        </p:txBody>
      </p:sp>
      <p:sp>
        <p:nvSpPr>
          <p:cNvPr id="42" name="Object 41">
            <a:extLst>
              <a:ext uri="{FF2B5EF4-FFF2-40B4-BE49-F238E27FC236}">
                <a16:creationId xmlns:a16="http://schemas.microsoft.com/office/drawing/2014/main" id="{62B39CF0-CA74-640B-5317-A7B06273017F}"/>
              </a:ext>
            </a:extLst>
          </p:cNvPr>
          <p:cNvSpPr/>
          <p:nvPr/>
        </p:nvSpPr>
        <p:spPr>
          <a:xfrm>
            <a:off x="3613160" y="2742523"/>
            <a:ext cx="1927381"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Patient outcome and measures  </a:t>
            </a:r>
            <a:endParaRPr lang="en-US" sz="1800" b="0" i="0" u="none" strike="noStrike" kern="1200" cap="none" spc="0" baseline="0" dirty="0">
              <a:solidFill>
                <a:srgbClr val="000000"/>
              </a:solidFill>
              <a:uFillTx/>
              <a:latin typeface="Aptos"/>
            </a:endParaRPr>
          </a:p>
        </p:txBody>
      </p:sp>
      <p:sp>
        <p:nvSpPr>
          <p:cNvPr id="43" name="Object 42">
            <a:extLst>
              <a:ext uri="{FF2B5EF4-FFF2-40B4-BE49-F238E27FC236}">
                <a16:creationId xmlns:a16="http://schemas.microsoft.com/office/drawing/2014/main" id="{CF69DBC3-10CA-8DA0-E63F-40B9C7A5040C}"/>
              </a:ext>
            </a:extLst>
          </p:cNvPr>
          <p:cNvSpPr/>
          <p:nvPr/>
        </p:nvSpPr>
        <p:spPr>
          <a:xfrm>
            <a:off x="4049777" y="3832232"/>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44" name="Object 43">
            <a:extLst>
              <a:ext uri="{FF2B5EF4-FFF2-40B4-BE49-F238E27FC236}">
                <a16:creationId xmlns:a16="http://schemas.microsoft.com/office/drawing/2014/main" id="{5D5BDA4B-1428-2171-9D15-F1ABFD4AD18F}"/>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4204804" y="4007367"/>
            <a:ext cx="276157" cy="219017"/>
          </a:xfrm>
          <a:prstGeom prst="rect">
            <a:avLst/>
          </a:prstGeom>
          <a:noFill/>
          <a:ln cap="flat">
            <a:noFill/>
          </a:ln>
        </p:spPr>
      </p:pic>
      <p:sp>
        <p:nvSpPr>
          <p:cNvPr id="45" name="Object 44">
            <a:extLst>
              <a:ext uri="{FF2B5EF4-FFF2-40B4-BE49-F238E27FC236}">
                <a16:creationId xmlns:a16="http://schemas.microsoft.com/office/drawing/2014/main" id="{F81DB855-ADCA-C79E-EA3B-8E7CBDBFB1F4}"/>
              </a:ext>
            </a:extLst>
          </p:cNvPr>
          <p:cNvSpPr/>
          <p:nvPr/>
        </p:nvSpPr>
        <p:spPr>
          <a:xfrm>
            <a:off x="4716356" y="4028645"/>
            <a:ext cx="1937851"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Workshop 4</a:t>
            </a:r>
            <a:endParaRPr lang="en-US" sz="1800" b="0" i="0" u="none" strike="noStrike" kern="1200" cap="none" spc="0" baseline="0" dirty="0">
              <a:solidFill>
                <a:srgbClr val="000000"/>
              </a:solidFill>
              <a:uFillTx/>
              <a:latin typeface="Aptos"/>
            </a:endParaRPr>
          </a:p>
        </p:txBody>
      </p:sp>
      <p:sp>
        <p:nvSpPr>
          <p:cNvPr id="46" name="Object 45">
            <a:extLst>
              <a:ext uri="{FF2B5EF4-FFF2-40B4-BE49-F238E27FC236}">
                <a16:creationId xmlns:a16="http://schemas.microsoft.com/office/drawing/2014/main" id="{667D5AE2-0685-0723-9CF9-4EB8B2A600C4}"/>
              </a:ext>
            </a:extLst>
          </p:cNvPr>
          <p:cNvSpPr/>
          <p:nvPr/>
        </p:nvSpPr>
        <p:spPr>
          <a:xfrm>
            <a:off x="4716356" y="4327224"/>
            <a:ext cx="193785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31 Jan 2024</a:t>
            </a:r>
            <a:endParaRPr lang="en-US" sz="1800" b="0" i="0" u="none" strike="noStrike" kern="1200" cap="none" spc="0" baseline="0" dirty="0">
              <a:solidFill>
                <a:srgbClr val="000000"/>
              </a:solidFill>
              <a:uFillTx/>
              <a:latin typeface="Aptos"/>
            </a:endParaRPr>
          </a:p>
        </p:txBody>
      </p:sp>
      <p:sp>
        <p:nvSpPr>
          <p:cNvPr id="47" name="Object 46">
            <a:extLst>
              <a:ext uri="{FF2B5EF4-FFF2-40B4-BE49-F238E27FC236}">
                <a16:creationId xmlns:a16="http://schemas.microsoft.com/office/drawing/2014/main" id="{731D2A33-9419-1F8D-805C-7D5C8BB64D74}"/>
              </a:ext>
            </a:extLst>
          </p:cNvPr>
          <p:cNvSpPr/>
          <p:nvPr/>
        </p:nvSpPr>
        <p:spPr>
          <a:xfrm>
            <a:off x="4716356" y="4545747"/>
            <a:ext cx="193785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Recap workshops 1, 2 &amp; 3</a:t>
            </a:r>
            <a:endParaRPr lang="en-US" sz="1800" b="0" i="0" u="none" strike="noStrike" kern="1200" cap="none" spc="0" baseline="0" dirty="0">
              <a:solidFill>
                <a:srgbClr val="000000"/>
              </a:solidFill>
              <a:uFillTx/>
              <a:latin typeface="Aptos"/>
            </a:endParaRPr>
          </a:p>
        </p:txBody>
      </p:sp>
      <p:sp>
        <p:nvSpPr>
          <p:cNvPr id="48" name="Object 47">
            <a:extLst>
              <a:ext uri="{FF2B5EF4-FFF2-40B4-BE49-F238E27FC236}">
                <a16:creationId xmlns:a16="http://schemas.microsoft.com/office/drawing/2014/main" id="{47B3C1BF-2E6F-C124-D45C-A175B8030EBE}"/>
              </a:ext>
            </a:extLst>
          </p:cNvPr>
          <p:cNvSpPr/>
          <p:nvPr/>
        </p:nvSpPr>
        <p:spPr>
          <a:xfrm>
            <a:off x="4716356" y="4764270"/>
            <a:ext cx="1937851"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Plan for consumer perspective</a:t>
            </a:r>
            <a:endParaRPr lang="en-US" sz="1800" b="0" i="0" u="none" strike="noStrike" kern="1200" cap="none" spc="0" baseline="0" dirty="0">
              <a:solidFill>
                <a:srgbClr val="000000"/>
              </a:solidFill>
              <a:uFillTx/>
              <a:latin typeface="Aptos"/>
            </a:endParaRPr>
          </a:p>
        </p:txBody>
      </p:sp>
      <p:sp>
        <p:nvSpPr>
          <p:cNvPr id="49" name="Object 48">
            <a:extLst>
              <a:ext uri="{FF2B5EF4-FFF2-40B4-BE49-F238E27FC236}">
                <a16:creationId xmlns:a16="http://schemas.microsoft.com/office/drawing/2014/main" id="{7B76FBFD-EE65-A283-31AF-DB08DC279EB4}"/>
              </a:ext>
            </a:extLst>
          </p:cNvPr>
          <p:cNvSpPr/>
          <p:nvPr/>
        </p:nvSpPr>
        <p:spPr>
          <a:xfrm>
            <a:off x="5488969" y="473256"/>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50" name="Object 49">
            <a:extLst>
              <a:ext uri="{FF2B5EF4-FFF2-40B4-BE49-F238E27FC236}">
                <a16:creationId xmlns:a16="http://schemas.microsoft.com/office/drawing/2014/main" id="{727B789A-F971-3B02-026C-5341B31358B9}"/>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5650708" y="635069"/>
            <a:ext cx="257110" cy="247592"/>
          </a:xfrm>
          <a:prstGeom prst="rect">
            <a:avLst/>
          </a:prstGeom>
          <a:noFill/>
          <a:ln cap="flat">
            <a:noFill/>
          </a:ln>
        </p:spPr>
      </p:pic>
      <p:sp>
        <p:nvSpPr>
          <p:cNvPr id="51" name="Object 50">
            <a:extLst>
              <a:ext uri="{FF2B5EF4-FFF2-40B4-BE49-F238E27FC236}">
                <a16:creationId xmlns:a16="http://schemas.microsoft.com/office/drawing/2014/main" id="{AD45D0E6-ECE8-1ADC-94A8-D418AB8777AF}"/>
              </a:ext>
            </a:extLst>
          </p:cNvPr>
          <p:cNvSpPr/>
          <p:nvPr/>
        </p:nvSpPr>
        <p:spPr>
          <a:xfrm>
            <a:off x="6155548" y="669669"/>
            <a:ext cx="1979749"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CI surgeon consultation</a:t>
            </a:r>
            <a:endParaRPr lang="en-US" sz="1800" b="0" i="0" u="none" strike="noStrike" kern="1200" cap="none" spc="0" baseline="0" dirty="0">
              <a:solidFill>
                <a:srgbClr val="000000"/>
              </a:solidFill>
              <a:uFillTx/>
              <a:latin typeface="Aptos"/>
            </a:endParaRPr>
          </a:p>
        </p:txBody>
      </p:sp>
      <p:sp>
        <p:nvSpPr>
          <p:cNvPr id="52" name="Object 51">
            <a:extLst>
              <a:ext uri="{FF2B5EF4-FFF2-40B4-BE49-F238E27FC236}">
                <a16:creationId xmlns:a16="http://schemas.microsoft.com/office/drawing/2014/main" id="{25F9C17C-23C8-0300-C359-C4DD1FFA15D2}"/>
              </a:ext>
            </a:extLst>
          </p:cNvPr>
          <p:cNvSpPr/>
          <p:nvPr/>
        </p:nvSpPr>
        <p:spPr>
          <a:xfrm>
            <a:off x="6155548" y="968249"/>
            <a:ext cx="1979749"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Jul-Aug 2024</a:t>
            </a:r>
            <a:endParaRPr lang="en-US" sz="1800" b="0" i="0" u="none" strike="noStrike" kern="1200" cap="none" spc="0" baseline="0" dirty="0">
              <a:solidFill>
                <a:srgbClr val="000000"/>
              </a:solidFill>
              <a:uFillTx/>
              <a:latin typeface="Aptos"/>
            </a:endParaRPr>
          </a:p>
        </p:txBody>
      </p:sp>
      <p:sp>
        <p:nvSpPr>
          <p:cNvPr id="53" name="Object 52">
            <a:extLst>
              <a:ext uri="{FF2B5EF4-FFF2-40B4-BE49-F238E27FC236}">
                <a16:creationId xmlns:a16="http://schemas.microsoft.com/office/drawing/2014/main" id="{1F23DF7B-1EFF-8A52-0A1F-1F1A4135219D}"/>
              </a:ext>
            </a:extLst>
          </p:cNvPr>
          <p:cNvSpPr/>
          <p:nvPr/>
        </p:nvSpPr>
        <p:spPr>
          <a:xfrm>
            <a:off x="6155548" y="1186772"/>
            <a:ext cx="1979749" cy="511250"/>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Offline review of medical/otological guidelines by CI surgeon reps</a:t>
            </a:r>
            <a:endParaRPr lang="en-US" sz="1800" b="0" i="0" u="none" strike="noStrike" kern="1200" cap="none" spc="0" baseline="0" dirty="0">
              <a:solidFill>
                <a:srgbClr val="000000"/>
              </a:solidFill>
              <a:uFillTx/>
              <a:latin typeface="Aptos"/>
            </a:endParaRPr>
          </a:p>
        </p:txBody>
      </p:sp>
      <p:sp>
        <p:nvSpPr>
          <p:cNvPr id="54" name="Object 53">
            <a:extLst>
              <a:ext uri="{FF2B5EF4-FFF2-40B4-BE49-F238E27FC236}">
                <a16:creationId xmlns:a16="http://schemas.microsoft.com/office/drawing/2014/main" id="{5DC068E5-D10B-42C4-4B0C-B6843C5B415D}"/>
              </a:ext>
            </a:extLst>
          </p:cNvPr>
          <p:cNvSpPr/>
          <p:nvPr/>
        </p:nvSpPr>
        <p:spPr>
          <a:xfrm>
            <a:off x="6455654" y="3578412"/>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55" name="Object 54">
            <a:extLst>
              <a:ext uri="{FF2B5EF4-FFF2-40B4-BE49-F238E27FC236}">
                <a16:creationId xmlns:a16="http://schemas.microsoft.com/office/drawing/2014/main" id="{EA0BD900-1427-DB5B-E455-420ABCE41B92}"/>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6620795" y="3706657"/>
            <a:ext cx="228545" cy="285676"/>
          </a:xfrm>
          <a:prstGeom prst="rect">
            <a:avLst/>
          </a:prstGeom>
          <a:noFill/>
          <a:ln cap="flat">
            <a:noFill/>
          </a:ln>
        </p:spPr>
      </p:pic>
      <p:sp>
        <p:nvSpPr>
          <p:cNvPr id="56" name="Object 55">
            <a:extLst>
              <a:ext uri="{FF2B5EF4-FFF2-40B4-BE49-F238E27FC236}">
                <a16:creationId xmlns:a16="http://schemas.microsoft.com/office/drawing/2014/main" id="{E431FCB3-963A-4CCE-CFEF-F9352A99BA7D}"/>
              </a:ext>
            </a:extLst>
          </p:cNvPr>
          <p:cNvSpPr/>
          <p:nvPr/>
        </p:nvSpPr>
        <p:spPr>
          <a:xfrm>
            <a:off x="7122243" y="3774826"/>
            <a:ext cx="1361733" cy="373761"/>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Draft out for WG consultation</a:t>
            </a:r>
            <a:endParaRPr lang="en-US" sz="1800" b="0" i="0" u="none" strike="noStrike" kern="1200" cap="none" spc="0" baseline="0" dirty="0">
              <a:solidFill>
                <a:srgbClr val="000000"/>
              </a:solidFill>
              <a:uFillTx/>
              <a:latin typeface="Aptos"/>
            </a:endParaRPr>
          </a:p>
        </p:txBody>
      </p:sp>
      <p:sp>
        <p:nvSpPr>
          <p:cNvPr id="57" name="Object 56">
            <a:extLst>
              <a:ext uri="{FF2B5EF4-FFF2-40B4-BE49-F238E27FC236}">
                <a16:creationId xmlns:a16="http://schemas.microsoft.com/office/drawing/2014/main" id="{EF0256F3-CE1E-BF76-C5CA-298FB355A4C9}"/>
              </a:ext>
            </a:extLst>
          </p:cNvPr>
          <p:cNvSpPr/>
          <p:nvPr/>
        </p:nvSpPr>
        <p:spPr>
          <a:xfrm>
            <a:off x="7122243" y="4260281"/>
            <a:ext cx="1361733"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Aug 2024</a:t>
            </a:r>
            <a:endParaRPr lang="en-US" sz="1800" b="0" i="0" u="none" strike="noStrike" kern="1200" cap="none" spc="0" baseline="0" dirty="0">
              <a:solidFill>
                <a:srgbClr val="000000"/>
              </a:solidFill>
              <a:uFillTx/>
              <a:latin typeface="Aptos"/>
            </a:endParaRPr>
          </a:p>
        </p:txBody>
      </p:sp>
      <p:sp>
        <p:nvSpPr>
          <p:cNvPr id="58" name="Object 57">
            <a:extLst>
              <a:ext uri="{FF2B5EF4-FFF2-40B4-BE49-F238E27FC236}">
                <a16:creationId xmlns:a16="http://schemas.microsoft.com/office/drawing/2014/main" id="{AA902064-ECA8-A8B1-8F85-4D2A1AB0F797}"/>
              </a:ext>
            </a:extLst>
          </p:cNvPr>
          <p:cNvSpPr/>
          <p:nvPr/>
        </p:nvSpPr>
        <p:spPr>
          <a:xfrm>
            <a:off x="8800139" y="4106625"/>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59" name="Object 58">
            <a:extLst>
              <a:ext uri="{FF2B5EF4-FFF2-40B4-BE49-F238E27FC236}">
                <a16:creationId xmlns:a16="http://schemas.microsoft.com/office/drawing/2014/main" id="{8375CA5A-940C-8A87-6071-06861349BA0C}"/>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8945163" y="4248256"/>
            <a:ext cx="285676" cy="295204"/>
          </a:xfrm>
          <a:prstGeom prst="rect">
            <a:avLst/>
          </a:prstGeom>
          <a:noFill/>
          <a:ln cap="flat">
            <a:noFill/>
          </a:ln>
        </p:spPr>
      </p:pic>
      <p:sp>
        <p:nvSpPr>
          <p:cNvPr id="60" name="Object 59">
            <a:extLst>
              <a:ext uri="{FF2B5EF4-FFF2-40B4-BE49-F238E27FC236}">
                <a16:creationId xmlns:a16="http://schemas.microsoft.com/office/drawing/2014/main" id="{430EF20C-42BE-25D7-FD06-6A5C4D1F15E2}"/>
              </a:ext>
            </a:extLst>
          </p:cNvPr>
          <p:cNvSpPr/>
          <p:nvPr/>
        </p:nvSpPr>
        <p:spPr>
          <a:xfrm>
            <a:off x="9466728" y="4303038"/>
            <a:ext cx="1738832"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Workshop 5</a:t>
            </a:r>
            <a:endParaRPr lang="en-US" sz="1800" b="0" i="0" u="none" strike="noStrike" kern="1200" cap="none" spc="0" baseline="0" dirty="0">
              <a:solidFill>
                <a:srgbClr val="000000"/>
              </a:solidFill>
              <a:uFillTx/>
              <a:latin typeface="Aptos"/>
            </a:endParaRPr>
          </a:p>
        </p:txBody>
      </p:sp>
      <p:sp>
        <p:nvSpPr>
          <p:cNvPr id="61" name="Object 60">
            <a:extLst>
              <a:ext uri="{FF2B5EF4-FFF2-40B4-BE49-F238E27FC236}">
                <a16:creationId xmlns:a16="http://schemas.microsoft.com/office/drawing/2014/main" id="{5D51C1F4-91DE-CF9D-2437-369F44C9B069}"/>
              </a:ext>
            </a:extLst>
          </p:cNvPr>
          <p:cNvSpPr/>
          <p:nvPr/>
        </p:nvSpPr>
        <p:spPr>
          <a:xfrm>
            <a:off x="9466728" y="4601608"/>
            <a:ext cx="1738832"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10 Oct 2024</a:t>
            </a:r>
            <a:endParaRPr lang="en-US" sz="1800" b="0" i="0" u="none" strike="noStrike" kern="1200" cap="none" spc="0" baseline="0" dirty="0">
              <a:solidFill>
                <a:srgbClr val="000000"/>
              </a:solidFill>
              <a:uFillTx/>
              <a:latin typeface="Aptos"/>
            </a:endParaRPr>
          </a:p>
        </p:txBody>
      </p:sp>
      <p:sp>
        <p:nvSpPr>
          <p:cNvPr id="62" name="Object 61">
            <a:extLst>
              <a:ext uri="{FF2B5EF4-FFF2-40B4-BE49-F238E27FC236}">
                <a16:creationId xmlns:a16="http://schemas.microsoft.com/office/drawing/2014/main" id="{EF98FF10-6798-35FA-F6F6-EA32727A1A59}"/>
              </a:ext>
            </a:extLst>
          </p:cNvPr>
          <p:cNvSpPr/>
          <p:nvPr/>
        </p:nvSpPr>
        <p:spPr>
          <a:xfrm>
            <a:off x="9466728" y="4820131"/>
            <a:ext cx="1738832"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Review residual feedback</a:t>
            </a:r>
            <a:endParaRPr lang="en-US" sz="1800" b="0" i="0" u="none" strike="noStrike" kern="1200" cap="none" spc="0" baseline="0" dirty="0">
              <a:solidFill>
                <a:srgbClr val="000000"/>
              </a:solidFill>
              <a:uFillTx/>
              <a:latin typeface="Aptos"/>
            </a:endParaRPr>
          </a:p>
        </p:txBody>
      </p:sp>
      <p:sp>
        <p:nvSpPr>
          <p:cNvPr id="63" name="Object 62">
            <a:extLst>
              <a:ext uri="{FF2B5EF4-FFF2-40B4-BE49-F238E27FC236}">
                <a16:creationId xmlns:a16="http://schemas.microsoft.com/office/drawing/2014/main" id="{448A95AA-724A-1F3A-424B-CBB928F503C7}"/>
              </a:ext>
            </a:extLst>
          </p:cNvPr>
          <p:cNvSpPr/>
          <p:nvPr/>
        </p:nvSpPr>
        <p:spPr>
          <a:xfrm>
            <a:off x="9466728" y="5038664"/>
            <a:ext cx="1738832"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Discuss areas of contention and reach consensus</a:t>
            </a:r>
            <a:endParaRPr lang="en-US" sz="1800" b="0" i="0" u="none" strike="noStrike" kern="1200" cap="none" spc="0" baseline="0" dirty="0">
              <a:solidFill>
                <a:srgbClr val="000000"/>
              </a:solidFill>
              <a:uFillTx/>
              <a:latin typeface="Aptos"/>
            </a:endParaRPr>
          </a:p>
        </p:txBody>
      </p:sp>
      <p:sp>
        <p:nvSpPr>
          <p:cNvPr id="64" name="Object 63">
            <a:extLst>
              <a:ext uri="{FF2B5EF4-FFF2-40B4-BE49-F238E27FC236}">
                <a16:creationId xmlns:a16="http://schemas.microsoft.com/office/drawing/2014/main" id="{A5369F2D-99B9-BB25-1849-E35098F3B6B8}"/>
              </a:ext>
            </a:extLst>
          </p:cNvPr>
          <p:cNvSpPr/>
          <p:nvPr/>
        </p:nvSpPr>
        <p:spPr>
          <a:xfrm>
            <a:off x="9965551" y="1164863"/>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65" name="Object 64">
            <a:extLst>
              <a:ext uri="{FF2B5EF4-FFF2-40B4-BE49-F238E27FC236}">
                <a16:creationId xmlns:a16="http://schemas.microsoft.com/office/drawing/2014/main" id="{B2269A95-2392-C9F9-223F-B1251F40E9C5}"/>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10123980" y="1329994"/>
            <a:ext cx="257110" cy="247592"/>
          </a:xfrm>
          <a:prstGeom prst="rect">
            <a:avLst/>
          </a:prstGeom>
          <a:noFill/>
          <a:ln cap="flat">
            <a:noFill/>
          </a:ln>
        </p:spPr>
      </p:pic>
      <p:sp>
        <p:nvSpPr>
          <p:cNvPr id="66" name="Object 65">
            <a:extLst>
              <a:ext uri="{FF2B5EF4-FFF2-40B4-BE49-F238E27FC236}">
                <a16:creationId xmlns:a16="http://schemas.microsoft.com/office/drawing/2014/main" id="{34355676-FBFD-7F54-0008-39DD3E4DEE0A}"/>
              </a:ext>
            </a:extLst>
          </p:cNvPr>
          <p:cNvSpPr/>
          <p:nvPr/>
        </p:nvSpPr>
        <p:spPr>
          <a:xfrm>
            <a:off x="10632140" y="1361276"/>
            <a:ext cx="1131286"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Final draft</a:t>
            </a:r>
            <a:endParaRPr lang="en-US" sz="1800" b="0" i="0" u="none" strike="noStrike" kern="1200" cap="none" spc="0" baseline="0" dirty="0">
              <a:solidFill>
                <a:srgbClr val="000000"/>
              </a:solidFill>
              <a:uFillTx/>
              <a:latin typeface="Aptos"/>
            </a:endParaRPr>
          </a:p>
        </p:txBody>
      </p:sp>
      <p:sp>
        <p:nvSpPr>
          <p:cNvPr id="67" name="Object 66">
            <a:extLst>
              <a:ext uri="{FF2B5EF4-FFF2-40B4-BE49-F238E27FC236}">
                <a16:creationId xmlns:a16="http://schemas.microsoft.com/office/drawing/2014/main" id="{E57B4757-1BF9-586F-3A8B-794B89056A2D}"/>
              </a:ext>
            </a:extLst>
          </p:cNvPr>
          <p:cNvSpPr/>
          <p:nvPr/>
        </p:nvSpPr>
        <p:spPr>
          <a:xfrm>
            <a:off x="10632140" y="1659855"/>
            <a:ext cx="1131286"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Feb 2025</a:t>
            </a:r>
            <a:endParaRPr lang="en-US" sz="1800" b="0" i="0" u="none" strike="noStrike" kern="1200" cap="none" spc="0" baseline="0" dirty="0">
              <a:solidFill>
                <a:srgbClr val="000000"/>
              </a:solidFill>
              <a:uFillTx/>
              <a:latin typeface="Aptos"/>
            </a:endParaRPr>
          </a:p>
        </p:txBody>
      </p:sp>
      <p:sp>
        <p:nvSpPr>
          <p:cNvPr id="68" name="Object 67">
            <a:extLst>
              <a:ext uri="{FF2B5EF4-FFF2-40B4-BE49-F238E27FC236}">
                <a16:creationId xmlns:a16="http://schemas.microsoft.com/office/drawing/2014/main" id="{A049719A-99F3-F0AE-51C6-785AB276AE25}"/>
              </a:ext>
            </a:extLst>
          </p:cNvPr>
          <p:cNvSpPr/>
          <p:nvPr/>
        </p:nvSpPr>
        <p:spPr>
          <a:xfrm>
            <a:off x="10632140" y="1878378"/>
            <a:ext cx="1131286"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WG endorsement</a:t>
            </a:r>
          </a:p>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rPr>
              <a:t>Achieved &gt;85% agreement</a:t>
            </a:r>
            <a:endParaRPr lang="en-US" sz="1800" b="0" i="0" u="none" strike="noStrike" kern="1200" cap="none" spc="0" baseline="0" dirty="0">
              <a:solidFill>
                <a:srgbClr val="000000"/>
              </a:solidFill>
              <a:uFillTx/>
              <a:latin typeface="Aptos"/>
            </a:endParaRPr>
          </a:p>
        </p:txBody>
      </p:sp>
      <p:sp>
        <p:nvSpPr>
          <p:cNvPr id="69" name="Object 68">
            <a:extLst>
              <a:ext uri="{FF2B5EF4-FFF2-40B4-BE49-F238E27FC236}">
                <a16:creationId xmlns:a16="http://schemas.microsoft.com/office/drawing/2014/main" id="{67BD9DC6-9348-D58A-E955-F35374E4A236}"/>
              </a:ext>
            </a:extLst>
          </p:cNvPr>
          <p:cNvSpPr/>
          <p:nvPr/>
        </p:nvSpPr>
        <p:spPr>
          <a:xfrm>
            <a:off x="7463213" y="1841144"/>
            <a:ext cx="571353" cy="57135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25402" cap="flat">
            <a:solidFill>
              <a:srgbClr val="EB5D48"/>
            </a:solidFill>
            <a:prstDash val="solid"/>
            <a:miter/>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pic>
        <p:nvPicPr>
          <p:cNvPr id="70" name="Object 69">
            <a:extLst>
              <a:ext uri="{FF2B5EF4-FFF2-40B4-BE49-F238E27FC236}">
                <a16:creationId xmlns:a16="http://schemas.microsoft.com/office/drawing/2014/main" id="{C8A560F1-15A6-234F-3E05-D925E288AB32}"/>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7648398" y="1989460"/>
            <a:ext cx="209498" cy="323770"/>
          </a:xfrm>
          <a:prstGeom prst="rect">
            <a:avLst/>
          </a:prstGeom>
          <a:noFill/>
          <a:ln cap="flat">
            <a:noFill/>
          </a:ln>
        </p:spPr>
      </p:pic>
      <p:sp>
        <p:nvSpPr>
          <p:cNvPr id="71" name="Object 70">
            <a:extLst>
              <a:ext uri="{FF2B5EF4-FFF2-40B4-BE49-F238E27FC236}">
                <a16:creationId xmlns:a16="http://schemas.microsoft.com/office/drawing/2014/main" id="{EFDBFD8F-19CD-6B71-C479-9CA2D9D28C93}"/>
              </a:ext>
            </a:extLst>
          </p:cNvPr>
          <p:cNvSpPr/>
          <p:nvPr/>
        </p:nvSpPr>
        <p:spPr>
          <a:xfrm>
            <a:off x="8129793" y="2037557"/>
            <a:ext cx="1969279" cy="186885"/>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470"/>
              </a:lnSpc>
              <a:spcBef>
                <a:spcPts val="0"/>
              </a:spcBef>
              <a:spcAft>
                <a:spcPts val="0"/>
              </a:spcAft>
              <a:buNone/>
              <a:tabLst/>
              <a:defRPr sz="1800" b="0" i="0" u="none" strike="noStrike" kern="0" cap="none" spc="0" baseline="0">
                <a:solidFill>
                  <a:srgbClr val="000000"/>
                </a:solidFill>
                <a:uFillTx/>
              </a:defRPr>
            </a:pPr>
            <a:r>
              <a:rPr lang="en-US" sz="1296" b="0" i="0" u="none" strike="noStrike" kern="1200" cap="none" spc="0" baseline="0" dirty="0">
                <a:solidFill>
                  <a:srgbClr val="28282E"/>
                </a:solidFill>
                <a:uFillTx/>
                <a:latin typeface="Raleway" pitchFamily="34"/>
                <a:ea typeface="Raleway" pitchFamily="34"/>
                <a:cs typeface="Raleway" pitchFamily="34"/>
              </a:rPr>
              <a:t>Redraft Guidelines</a:t>
            </a:r>
            <a:endParaRPr lang="en-US" sz="1800" b="0" i="0" u="none" strike="noStrike" kern="1200" cap="none" spc="0" baseline="0" dirty="0">
              <a:solidFill>
                <a:srgbClr val="000000"/>
              </a:solidFill>
              <a:uFillTx/>
              <a:latin typeface="Aptos"/>
            </a:endParaRPr>
          </a:p>
        </p:txBody>
      </p:sp>
      <p:sp>
        <p:nvSpPr>
          <p:cNvPr id="72" name="Object 71">
            <a:extLst>
              <a:ext uri="{FF2B5EF4-FFF2-40B4-BE49-F238E27FC236}">
                <a16:creationId xmlns:a16="http://schemas.microsoft.com/office/drawing/2014/main" id="{7ACFFE0B-CFE5-57D1-DAC9-EC484496F474}"/>
              </a:ext>
            </a:extLst>
          </p:cNvPr>
          <p:cNvSpPr/>
          <p:nvPr/>
        </p:nvSpPr>
        <p:spPr>
          <a:xfrm>
            <a:off x="8129793" y="2336127"/>
            <a:ext cx="1969279" cy="170416"/>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860"/>
              </a:spcBef>
              <a:spcAft>
                <a:spcPts val="0"/>
              </a:spcAft>
              <a:buNone/>
              <a:tabLst/>
              <a:defRPr sz="1800" b="0" i="0" u="none" strike="noStrike" kern="0" cap="none" spc="0" baseline="0">
                <a:solidFill>
                  <a:srgbClr val="000000"/>
                </a:solidFill>
                <a:uFillTx/>
              </a:defRPr>
            </a:pPr>
            <a:r>
              <a:rPr lang="en-US" sz="945" b="1" i="0" u="none" strike="noStrike" kern="0" cap="none" spc="19" baseline="0" dirty="0">
                <a:solidFill>
                  <a:srgbClr val="000000"/>
                </a:solidFill>
                <a:uFillTx/>
                <a:latin typeface="Raleway" pitchFamily="34"/>
                <a:ea typeface="Raleway" pitchFamily="34"/>
                <a:cs typeface="Raleway" pitchFamily="34"/>
              </a:rPr>
              <a:t>Sep 2024</a:t>
            </a:r>
            <a:endParaRPr lang="en-US" sz="1800" b="0" i="0" u="none" strike="noStrike" kern="1200" cap="none" spc="0" baseline="0" dirty="0">
              <a:solidFill>
                <a:srgbClr val="000000"/>
              </a:solidFill>
              <a:uFillTx/>
              <a:latin typeface="Aptos"/>
            </a:endParaRPr>
          </a:p>
        </p:txBody>
      </p:sp>
      <p:sp>
        <p:nvSpPr>
          <p:cNvPr id="73" name="Object 72">
            <a:extLst>
              <a:ext uri="{FF2B5EF4-FFF2-40B4-BE49-F238E27FC236}">
                <a16:creationId xmlns:a16="http://schemas.microsoft.com/office/drawing/2014/main" id="{32A16B31-9F97-CEF8-B923-68EB432B3ECC}"/>
              </a:ext>
            </a:extLst>
          </p:cNvPr>
          <p:cNvSpPr/>
          <p:nvPr/>
        </p:nvSpPr>
        <p:spPr>
          <a:xfrm>
            <a:off x="8129793" y="2554650"/>
            <a:ext cx="1969279" cy="340833"/>
          </a:xfrm>
          <a:prstGeom prst="rect">
            <a:avLst/>
          </a:prstGeom>
          <a:noFill/>
          <a:ln cap="flat">
            <a:noFill/>
            <a:prstDash val="solid"/>
          </a:ln>
        </p:spPr>
        <p:txBody>
          <a:bodyPr vert="horz" wrap="square" lIns="0" tIns="0" rIns="0" bIns="0" anchor="t" anchorCtr="0" compatLnSpc="1">
            <a:noAutofit/>
          </a:bodyPr>
          <a:lstStyle/>
          <a:p>
            <a:pPr marL="0" marR="0" lvl="0" indent="0" algn="l" defTabSz="914400" rtl="0" fontAlgn="auto" hangingPunct="1">
              <a:lnSpc>
                <a:spcPts val="1340"/>
              </a:lnSpc>
              <a:spcBef>
                <a:spcPts val="370"/>
              </a:spcBef>
              <a:spcAft>
                <a:spcPts val="0"/>
              </a:spcAft>
              <a:buNone/>
              <a:tabLst/>
              <a:defRPr sz="1800" b="0" i="0" u="none" strike="noStrike" kern="0" cap="none" spc="0" baseline="0">
                <a:solidFill>
                  <a:srgbClr val="000000"/>
                </a:solidFill>
                <a:uFillTx/>
              </a:defRPr>
            </a:pPr>
            <a:r>
              <a:rPr lang="en-US" sz="945" b="0" i="0" u="none" strike="noStrike" kern="0" cap="none" spc="19" baseline="0" dirty="0">
                <a:solidFill>
                  <a:srgbClr val="000000"/>
                </a:solidFill>
                <a:uFillTx/>
                <a:latin typeface="Raleway" pitchFamily="34"/>
                <a:ea typeface="Raleway" pitchFamily="34"/>
                <a:cs typeface="Raleway" pitchFamily="34"/>
              </a:rPr>
              <a:t>Incorporate feedback from WG consultation</a:t>
            </a:r>
            <a:endParaRPr lang="en-US" sz="1800" b="0" i="0" u="none" strike="noStrike" kern="1200" cap="none" spc="0" baseline="0" dirty="0">
              <a:solidFill>
                <a:srgbClr val="000000"/>
              </a:solidFill>
              <a:uFillTx/>
              <a:latin typeface="Aptos"/>
            </a:endParaRPr>
          </a:p>
        </p:txBody>
      </p:sp>
      <p:sp>
        <p:nvSpPr>
          <p:cNvPr id="74" name="Object 73">
            <a:extLst>
              <a:ext uri="{FF2B5EF4-FFF2-40B4-BE49-F238E27FC236}">
                <a16:creationId xmlns:a16="http://schemas.microsoft.com/office/drawing/2014/main" id="{7B7B7549-4853-9F64-45EA-C1D896BFD725}"/>
              </a:ext>
            </a:extLst>
          </p:cNvPr>
          <p:cNvSpPr/>
          <p:nvPr/>
        </p:nvSpPr>
        <p:spPr>
          <a:xfrm>
            <a:off x="-3547" y="5857838"/>
            <a:ext cx="12211546" cy="1009397"/>
          </a:xfrm>
          <a:prstGeom prst="rect">
            <a:avLst/>
          </a:prstGeom>
          <a:solidFill>
            <a:srgbClr val="1B5E6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AU" sz="1800" b="0" i="0" u="none" strike="noStrike" kern="1200" cap="none" spc="0" baseline="0" dirty="0">
              <a:solidFill>
                <a:srgbClr val="000000"/>
              </a:solidFill>
              <a:uFillTx/>
              <a:latin typeface="Aptos"/>
            </a:endParaRPr>
          </a:p>
        </p:txBody>
      </p:sp>
      <p:sp>
        <p:nvSpPr>
          <p:cNvPr id="75" name="Object 74">
            <a:extLst>
              <a:ext uri="{FF2B5EF4-FFF2-40B4-BE49-F238E27FC236}">
                <a16:creationId xmlns:a16="http://schemas.microsoft.com/office/drawing/2014/main" id="{795E4860-A9B8-06FE-8DDD-5AF97FE4B531}"/>
              </a:ext>
            </a:extLst>
          </p:cNvPr>
          <p:cNvSpPr/>
          <p:nvPr/>
        </p:nvSpPr>
        <p:spPr>
          <a:xfrm>
            <a:off x="2313047" y="6162626"/>
            <a:ext cx="7562865" cy="394197"/>
          </a:xfrm>
          <a:prstGeom prst="rect">
            <a:avLst/>
          </a:prstGeom>
          <a:noFill/>
          <a:ln cap="flat">
            <a:noFill/>
            <a:prstDash val="solid"/>
          </a:ln>
        </p:spPr>
        <p:txBody>
          <a:bodyPr vert="horz" wrap="square" lIns="0" tIns="0" rIns="0" bIns="0" anchor="ctr" anchorCtr="1" compatLnSpc="1">
            <a:noAutofit/>
          </a:bodyPr>
          <a:lstStyle/>
          <a:p>
            <a:pPr marL="0" marR="0" lvl="0" indent="0" algn="ctr" defTabSz="914400" rtl="0" fontAlgn="auto" hangingPunct="1">
              <a:lnSpc>
                <a:spcPts val="3105"/>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a:solidFill>
                  <a:srgbClr val="FFFFFF"/>
                </a:solidFill>
                <a:uFillTx/>
                <a:latin typeface="Tahoma" pitchFamily="34"/>
                <a:ea typeface="Tahoma" pitchFamily="34"/>
                <a:cs typeface="Tahoma" pitchFamily="34"/>
              </a:rPr>
              <a:t>ANZ adaptation of Global Living Guidelines</a:t>
            </a:r>
            <a:endParaRPr lang="en-US" sz="2000" b="0" i="0" u="none" strike="noStrike" kern="1200" cap="none" spc="0" baseline="0" dirty="0">
              <a:solidFill>
                <a:srgbClr val="FFFFFF"/>
              </a:solidFill>
              <a:uFillTx/>
              <a:latin typeface="Tahoma" pitchFamily="34"/>
              <a:ea typeface="Tahoma" pitchFamily="34"/>
              <a:cs typeface="Tahoma" pitchFamily="3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956A-9447-CEAF-B115-33858332D4BA}"/>
              </a:ext>
            </a:extLst>
          </p:cNvPr>
          <p:cNvSpPr txBox="1">
            <a:spLocks noGrp="1"/>
          </p:cNvSpPr>
          <p:nvPr>
            <p:ph type="title"/>
          </p:nvPr>
        </p:nvSpPr>
        <p:spPr>
          <a:xfrm>
            <a:off x="531220" y="690426"/>
            <a:ext cx="9140680" cy="864994"/>
          </a:xfrm>
        </p:spPr>
        <p:txBody>
          <a:bodyPr>
            <a:noAutofit/>
          </a:bodyPr>
          <a:lstStyle/>
          <a:p>
            <a:pPr lvl="0">
              <a:lnSpc>
                <a:spcPct val="114000"/>
              </a:lnSpc>
            </a:pPr>
            <a:r>
              <a:rPr lang="en-AU" sz="2800" dirty="0">
                <a:solidFill>
                  <a:srgbClr val="1B5E63"/>
                </a:solidFill>
                <a:latin typeface="Tahoma" pitchFamily="34"/>
                <a:ea typeface="Tahoma" pitchFamily="34"/>
                <a:cs typeface="Tahoma" pitchFamily="34"/>
              </a:rPr>
              <a:t>ANZ guidelines: </a:t>
            </a:r>
            <a:br>
              <a:rPr lang="en-AU" sz="3200" dirty="0">
                <a:solidFill>
                  <a:srgbClr val="1B5E63"/>
                </a:solidFill>
                <a:latin typeface="Tahoma" pitchFamily="34"/>
                <a:ea typeface="Tahoma" pitchFamily="34"/>
                <a:cs typeface="Tahoma" pitchFamily="34"/>
              </a:rPr>
            </a:br>
            <a:r>
              <a:rPr lang="en-AU" sz="3200" dirty="0">
                <a:solidFill>
                  <a:srgbClr val="1B5E63"/>
                </a:solidFill>
                <a:latin typeface="Tahoma" pitchFamily="34"/>
                <a:ea typeface="Tahoma" pitchFamily="34"/>
                <a:cs typeface="Tahoma" pitchFamily="34"/>
              </a:rPr>
              <a:t>Referral guidelines for CI evaluation</a:t>
            </a:r>
          </a:p>
        </p:txBody>
      </p:sp>
      <p:sp>
        <p:nvSpPr>
          <p:cNvPr id="3" name="Content Placeholder 2">
            <a:extLst>
              <a:ext uri="{FF2B5EF4-FFF2-40B4-BE49-F238E27FC236}">
                <a16:creationId xmlns:a16="http://schemas.microsoft.com/office/drawing/2014/main" id="{75246147-0532-6055-9230-96897547431F}"/>
              </a:ext>
            </a:extLst>
          </p:cNvPr>
          <p:cNvSpPr txBox="1">
            <a:spLocks noGrp="1"/>
          </p:cNvSpPr>
          <p:nvPr>
            <p:ph type="body" idx="4294967295"/>
          </p:nvPr>
        </p:nvSpPr>
        <p:spPr>
          <a:xfrm>
            <a:off x="531220" y="1715679"/>
            <a:ext cx="11045430" cy="4710997"/>
          </a:xfrm>
        </p:spPr>
        <p:txBody>
          <a:bodyPr/>
          <a:lstStyle/>
          <a:p>
            <a:pPr marL="0" lvl="0" indent="0">
              <a:lnSpc>
                <a:spcPct val="100000"/>
              </a:lnSpc>
              <a:spcBef>
                <a:spcPts val="300"/>
              </a:spcBef>
              <a:spcAft>
                <a:spcPts val="300"/>
              </a:spcAft>
              <a:buNone/>
            </a:pPr>
            <a:r>
              <a:rPr lang="en-AU" sz="2800" dirty="0">
                <a:latin typeface="Calibri" pitchFamily="34"/>
                <a:cs typeface="Calibri" pitchFamily="34"/>
              </a:rPr>
              <a:t>Referral guidelines for CI evaluation are detailed for three separate audiences:</a:t>
            </a:r>
          </a:p>
          <a:p>
            <a:pPr marL="971550" lvl="1" indent="-514350">
              <a:lnSpc>
                <a:spcPct val="100000"/>
              </a:lnSpc>
              <a:spcBef>
                <a:spcPts val="300"/>
              </a:spcBef>
              <a:spcAft>
                <a:spcPts val="300"/>
              </a:spcAft>
              <a:buFont typeface="Aptos Display"/>
              <a:buAutoNum type="arabicPeriod"/>
            </a:pPr>
            <a:r>
              <a:rPr lang="en-AU" sz="2800" dirty="0">
                <a:latin typeface="Calibri" pitchFamily="34"/>
                <a:cs typeface="Calibri" pitchFamily="34"/>
              </a:rPr>
              <a:t>Adults and their significant others </a:t>
            </a:r>
          </a:p>
          <a:p>
            <a:pPr marL="971550" lvl="1" indent="-514350">
              <a:lnSpc>
                <a:spcPct val="100000"/>
              </a:lnSpc>
              <a:spcBef>
                <a:spcPts val="300"/>
              </a:spcBef>
              <a:spcAft>
                <a:spcPts val="300"/>
              </a:spcAft>
              <a:buFont typeface="Aptos Display"/>
              <a:buAutoNum type="arabicPeriod"/>
            </a:pPr>
            <a:r>
              <a:rPr lang="en-AU" sz="2800" dirty="0">
                <a:latin typeface="Calibri" pitchFamily="34"/>
                <a:cs typeface="Calibri" pitchFamily="34"/>
              </a:rPr>
              <a:t>Health Professionals </a:t>
            </a:r>
          </a:p>
          <a:p>
            <a:pPr marL="971550" lvl="1" indent="-514350">
              <a:lnSpc>
                <a:spcPct val="100000"/>
              </a:lnSpc>
              <a:spcBef>
                <a:spcPts val="300"/>
              </a:spcBef>
              <a:spcAft>
                <a:spcPts val="300"/>
              </a:spcAft>
              <a:buFont typeface="Aptos Display"/>
              <a:buAutoNum type="arabicPeriod"/>
            </a:pPr>
            <a:r>
              <a:rPr lang="en-AU" sz="2800" b="1" dirty="0">
                <a:latin typeface="Calibri" pitchFamily="34"/>
                <a:cs typeface="Calibri" pitchFamily="34"/>
              </a:rPr>
              <a:t>Hearing Healthcare Professionals</a:t>
            </a:r>
          </a:p>
          <a:p>
            <a:pPr marL="0" lvl="0" indent="0">
              <a:buNone/>
            </a:pPr>
            <a:endParaRPr lang="en-AU" sz="2400" dirty="0">
              <a:latin typeface="Calibri"/>
            </a:endParaRPr>
          </a:p>
        </p:txBody>
      </p:sp>
    </p:spTree>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321</TotalTime>
  <Words>2483</Words>
  <Application>Microsoft Office PowerPoint</Application>
  <PresentationFormat>Widescreen</PresentationFormat>
  <Paragraphs>273</Paragraphs>
  <Slides>14</Slides>
  <Notes>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Aptos</vt:lpstr>
      <vt:lpstr>Aptos Display</vt:lpstr>
      <vt:lpstr>Arial</vt:lpstr>
      <vt:lpstr>Calibri</vt:lpstr>
      <vt:lpstr>Calibri Light</vt:lpstr>
      <vt:lpstr>Inter</vt:lpstr>
      <vt:lpstr>Metropolis</vt:lpstr>
      <vt:lpstr>Metropolis Black</vt:lpstr>
      <vt:lpstr>Plus Jakarta Sans</vt:lpstr>
      <vt:lpstr>Raleway</vt:lpstr>
      <vt:lpstr>Rastanty Cortez</vt:lpstr>
      <vt:lpstr>Symbol</vt:lpstr>
      <vt:lpstr>Tahoma</vt:lpstr>
      <vt:lpstr>5_Office Theme</vt:lpstr>
      <vt:lpstr>1_Office Theme</vt:lpstr>
      <vt:lpstr>Development of ANZ Living Guidelines for Cochlear Implant Referral, Candidacy and Outcome Evaluation</vt:lpstr>
      <vt:lpstr>PowerPoint Presentation</vt:lpstr>
      <vt:lpstr>Global Living Guidelines</vt:lpstr>
      <vt:lpstr>Standardised Guidelines for Adult Cochlear Implantation in ANZ</vt:lpstr>
      <vt:lpstr>ANZ HHC Structure</vt:lpstr>
      <vt:lpstr>Adapting Global Guidelines for ANZ context</vt:lpstr>
      <vt:lpstr>ANZ HHC Guideline Working Group</vt:lpstr>
      <vt:lpstr>PowerPoint Presentation</vt:lpstr>
      <vt:lpstr>ANZ guidelines:  Referral guidelines for CI evaluation</vt:lpstr>
      <vt:lpstr>ANZ guidelines:  Referral guidelines for CI evaluation</vt:lpstr>
      <vt:lpstr>ANZ guidelines:  Referral guidelines for CI evaluation</vt:lpstr>
      <vt:lpstr>ANZ guidelines:  Outcome Evaluation &amp; Patient Measures</vt:lpstr>
      <vt:lpstr>Advancing the ANZ CI Guidelines</vt:lpstr>
      <vt:lpstr>We invite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Jaime Leigh</dc:creator>
  <cp:lastModifiedBy>Jaime Leigh</cp:lastModifiedBy>
  <cp:revision>2</cp:revision>
  <dcterms:created xsi:type="dcterms:W3CDTF">2025-03-30T05:47:34Z</dcterms:created>
  <dcterms:modified xsi:type="dcterms:W3CDTF">2025-04-01T21:50:30Z</dcterms:modified>
</cp:coreProperties>
</file>